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4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9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0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4"/>
    <p:sldMasterId id="2147483709" r:id="rId5"/>
    <p:sldMasterId id="2147483680" r:id="rId6"/>
    <p:sldMasterId id="2147483738" r:id="rId7"/>
    <p:sldMasterId id="2147483741" r:id="rId8"/>
    <p:sldMasterId id="2147483755" r:id="rId9"/>
    <p:sldMasterId id="2147483760" r:id="rId10"/>
    <p:sldMasterId id="2147483763" r:id="rId11"/>
    <p:sldMasterId id="2147483778" r:id="rId12"/>
    <p:sldMasterId id="2147483781" r:id="rId13"/>
    <p:sldMasterId id="2147483784" r:id="rId14"/>
    <p:sldMasterId id="2147483799" r:id="rId15"/>
    <p:sldMasterId id="2147483802" r:id="rId16"/>
    <p:sldMasterId id="2147483805" r:id="rId17"/>
    <p:sldMasterId id="2147483820" r:id="rId18"/>
    <p:sldMasterId id="2147483823" r:id="rId19"/>
    <p:sldMasterId id="2147483826" r:id="rId20"/>
    <p:sldMasterId id="2147483841" r:id="rId21"/>
    <p:sldMasterId id="2147483844" r:id="rId22"/>
    <p:sldMasterId id="2147483847" r:id="rId23"/>
    <p:sldMasterId id="2147483862" r:id="rId24"/>
  </p:sldMasterIdLst>
  <p:notesMasterIdLst>
    <p:notesMasterId r:id="rId41"/>
  </p:notesMasterIdLst>
  <p:handoutMasterIdLst>
    <p:handoutMasterId r:id="rId42"/>
  </p:handoutMasterIdLst>
  <p:sldIdLst>
    <p:sldId id="304" r:id="rId25"/>
    <p:sldId id="345" r:id="rId26"/>
    <p:sldId id="346" r:id="rId27"/>
    <p:sldId id="347" r:id="rId28"/>
    <p:sldId id="348" r:id="rId29"/>
    <p:sldId id="349" r:id="rId30"/>
    <p:sldId id="351" r:id="rId31"/>
    <p:sldId id="355" r:id="rId32"/>
    <p:sldId id="353" r:id="rId33"/>
    <p:sldId id="358" r:id="rId34"/>
    <p:sldId id="350" r:id="rId35"/>
    <p:sldId id="360" r:id="rId36"/>
    <p:sldId id="356" r:id="rId37"/>
    <p:sldId id="324" r:id="rId38"/>
    <p:sldId id="354" r:id="rId39"/>
    <p:sldId id="352" r:id="rId40"/>
  </p:sldIdLst>
  <p:sldSz cx="12192000" cy="6858000"/>
  <p:notesSz cx="6858000" cy="9144000"/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8F4DB"/>
    <a:srgbClr val="F7FDC3"/>
    <a:srgbClr val="FFFFFF"/>
    <a:srgbClr val="E63214"/>
    <a:srgbClr val="D72300"/>
    <a:srgbClr val="D72305"/>
    <a:srgbClr val="64378C"/>
    <a:srgbClr val="1E4696"/>
    <a:srgbClr val="288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510671-4E3E-4D1D-98F0-57FB7E47CF56}" v="9" dt="2023-11-10T08:08:10.911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64" d="100"/>
          <a:sy n="64" d="100"/>
        </p:scale>
        <p:origin x="10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Fuhrer" userId="77c9a1be-06dc-4c21-8cdb-a249e805a898" providerId="ADAL" clId="{EF2C35E0-6032-4929-904A-82948E220293}"/>
    <pc:docChg chg="undo custSel addSld delSld modSld">
      <pc:chgData name="Mathias Fuhrer" userId="77c9a1be-06dc-4c21-8cdb-a249e805a898" providerId="ADAL" clId="{EF2C35E0-6032-4929-904A-82948E220293}" dt="2023-10-27T13:34:46.542" v="1437" actId="5793"/>
      <pc:docMkLst>
        <pc:docMk/>
      </pc:docMkLst>
      <pc:sldChg chg="modSp mod">
        <pc:chgData name="Mathias Fuhrer" userId="77c9a1be-06dc-4c21-8cdb-a249e805a898" providerId="ADAL" clId="{EF2C35E0-6032-4929-904A-82948E220293}" dt="2023-10-24T09:01:30.666" v="108" actId="20577"/>
        <pc:sldMkLst>
          <pc:docMk/>
          <pc:sldMk cId="1017072061" sldId="304"/>
        </pc:sldMkLst>
        <pc:spChg chg="mod">
          <ac:chgData name="Mathias Fuhrer" userId="77c9a1be-06dc-4c21-8cdb-a249e805a898" providerId="ADAL" clId="{EF2C35E0-6032-4929-904A-82948E220293}" dt="2023-10-24T09:01:07.987" v="64" actId="20577"/>
          <ac:spMkLst>
            <pc:docMk/>
            <pc:sldMk cId="1017072061" sldId="304"/>
            <ac:spMk id="2" creationId="{B651E998-34C7-4B40-B1EA-FDC3E032AC77}"/>
          </ac:spMkLst>
        </pc:spChg>
        <pc:spChg chg="mod">
          <ac:chgData name="Mathias Fuhrer" userId="77c9a1be-06dc-4c21-8cdb-a249e805a898" providerId="ADAL" clId="{EF2C35E0-6032-4929-904A-82948E220293}" dt="2023-10-24T09:01:30.666" v="108" actId="20577"/>
          <ac:spMkLst>
            <pc:docMk/>
            <pc:sldMk cId="1017072061" sldId="304"/>
            <ac:spMk id="4" creationId="{152BDE79-B8B5-4DF4-8672-3C15BD7CF5DB}"/>
          </ac:spMkLst>
        </pc:spChg>
      </pc:sldChg>
      <pc:sldChg chg="del">
        <pc:chgData name="Mathias Fuhrer" userId="77c9a1be-06dc-4c21-8cdb-a249e805a898" providerId="ADAL" clId="{EF2C35E0-6032-4929-904A-82948E220293}" dt="2023-10-24T09:00:22.515" v="0" actId="47"/>
        <pc:sldMkLst>
          <pc:docMk/>
          <pc:sldMk cId="2260612521" sldId="335"/>
        </pc:sldMkLst>
      </pc:sldChg>
      <pc:sldChg chg="modSp mod">
        <pc:chgData name="Mathias Fuhrer" userId="77c9a1be-06dc-4c21-8cdb-a249e805a898" providerId="ADAL" clId="{EF2C35E0-6032-4929-904A-82948E220293}" dt="2023-10-24T09:01:56.574" v="122" actId="20577"/>
        <pc:sldMkLst>
          <pc:docMk/>
          <pc:sldMk cId="627193161" sldId="336"/>
        </pc:sldMkLst>
        <pc:spChg chg="mod">
          <ac:chgData name="Mathias Fuhrer" userId="77c9a1be-06dc-4c21-8cdb-a249e805a898" providerId="ADAL" clId="{EF2C35E0-6032-4929-904A-82948E220293}" dt="2023-10-24T09:01:56.574" v="122" actId="20577"/>
          <ac:spMkLst>
            <pc:docMk/>
            <pc:sldMk cId="627193161" sldId="336"/>
            <ac:spMk id="2" creationId="{F6A2B6F7-A6F9-40BC-371F-FD0E14C5C189}"/>
          </ac:spMkLst>
        </pc:spChg>
      </pc:sldChg>
      <pc:sldChg chg="modNotesTx">
        <pc:chgData name="Mathias Fuhrer" userId="77c9a1be-06dc-4c21-8cdb-a249e805a898" providerId="ADAL" clId="{EF2C35E0-6032-4929-904A-82948E220293}" dt="2023-10-27T13:15:06.571" v="1362" actId="20577"/>
        <pc:sldMkLst>
          <pc:docMk/>
          <pc:sldMk cId="2598780042" sldId="337"/>
        </pc:sldMkLst>
      </pc:sldChg>
      <pc:sldChg chg="modNotesTx">
        <pc:chgData name="Mathias Fuhrer" userId="77c9a1be-06dc-4c21-8cdb-a249e805a898" providerId="ADAL" clId="{EF2C35E0-6032-4929-904A-82948E220293}" dt="2023-10-27T13:19:39.257" v="1378" actId="20577"/>
        <pc:sldMkLst>
          <pc:docMk/>
          <pc:sldMk cId="1439531142" sldId="338"/>
        </pc:sldMkLst>
      </pc:sldChg>
      <pc:sldChg chg="addSp delSp modSp mod">
        <pc:chgData name="Mathias Fuhrer" userId="77c9a1be-06dc-4c21-8cdb-a249e805a898" providerId="ADAL" clId="{EF2C35E0-6032-4929-904A-82948E220293}" dt="2023-10-24T09:27:07.885" v="226" actId="1076"/>
        <pc:sldMkLst>
          <pc:docMk/>
          <pc:sldMk cId="3284996102" sldId="339"/>
        </pc:sldMkLst>
        <pc:spChg chg="del">
          <ac:chgData name="Mathias Fuhrer" userId="77c9a1be-06dc-4c21-8cdb-a249e805a898" providerId="ADAL" clId="{EF2C35E0-6032-4929-904A-82948E220293}" dt="2023-10-24T09:24:32.777" v="199" actId="478"/>
          <ac:spMkLst>
            <pc:docMk/>
            <pc:sldMk cId="3284996102" sldId="339"/>
            <ac:spMk id="17" creationId="{F2D13A6C-7320-4705-9EDA-0F1C351949C6}"/>
          </ac:spMkLst>
        </pc:spChg>
        <pc:graphicFrameChg chg="add mod ord modGraphic">
          <ac:chgData name="Mathias Fuhrer" userId="77c9a1be-06dc-4c21-8cdb-a249e805a898" providerId="ADAL" clId="{EF2C35E0-6032-4929-904A-82948E220293}" dt="2023-10-24T09:24:58.116" v="205" actId="14734"/>
          <ac:graphicFrameMkLst>
            <pc:docMk/>
            <pc:sldMk cId="3284996102" sldId="339"/>
            <ac:graphicFrameMk id="14" creationId="{485FDDFD-1CC0-4EBE-4B91-1DA48FD4BA51}"/>
          </ac:graphicFrameMkLst>
        </pc:graphicFrameChg>
        <pc:picChg chg="mod">
          <ac:chgData name="Mathias Fuhrer" userId="77c9a1be-06dc-4c21-8cdb-a249e805a898" providerId="ADAL" clId="{EF2C35E0-6032-4929-904A-82948E220293}" dt="2023-10-24T09:26:59.544" v="223" actId="1076"/>
          <ac:picMkLst>
            <pc:docMk/>
            <pc:sldMk cId="3284996102" sldId="339"/>
            <ac:picMk id="10" creationId="{71056E1C-EC31-4B85-8D71-E97F601CC0D2}"/>
          </ac:picMkLst>
        </pc:picChg>
        <pc:picChg chg="mod">
          <ac:chgData name="Mathias Fuhrer" userId="77c9a1be-06dc-4c21-8cdb-a249e805a898" providerId="ADAL" clId="{EF2C35E0-6032-4929-904A-82948E220293}" dt="2023-10-24T09:27:05.462" v="225" actId="1076"/>
          <ac:picMkLst>
            <pc:docMk/>
            <pc:sldMk cId="3284996102" sldId="339"/>
            <ac:picMk id="11" creationId="{F4A36380-3A5A-43AB-B7E8-1236EC07CCE9}"/>
          </ac:picMkLst>
        </pc:picChg>
        <pc:picChg chg="mod">
          <ac:chgData name="Mathias Fuhrer" userId="77c9a1be-06dc-4c21-8cdb-a249e805a898" providerId="ADAL" clId="{EF2C35E0-6032-4929-904A-82948E220293}" dt="2023-10-24T09:27:07.885" v="226" actId="1076"/>
          <ac:picMkLst>
            <pc:docMk/>
            <pc:sldMk cId="3284996102" sldId="339"/>
            <ac:picMk id="12" creationId="{CEE1DD35-5E4B-48FA-9640-09BE98969C2D}"/>
          </ac:picMkLst>
        </pc:picChg>
        <pc:picChg chg="add mod">
          <ac:chgData name="Mathias Fuhrer" userId="77c9a1be-06dc-4c21-8cdb-a249e805a898" providerId="ADAL" clId="{EF2C35E0-6032-4929-904A-82948E220293}" dt="2023-10-24T09:26:52.081" v="222" actId="1076"/>
          <ac:picMkLst>
            <pc:docMk/>
            <pc:sldMk cId="3284996102" sldId="339"/>
            <ac:picMk id="15" creationId="{DBD9BB07-0F40-425F-7A20-91DE61160E10}"/>
          </ac:picMkLst>
        </pc:picChg>
        <pc:picChg chg="del mod">
          <ac:chgData name="Mathias Fuhrer" userId="77c9a1be-06dc-4c21-8cdb-a249e805a898" providerId="ADAL" clId="{EF2C35E0-6032-4929-904A-82948E220293}" dt="2023-10-24T09:25:35.681" v="208" actId="478"/>
          <ac:picMkLst>
            <pc:docMk/>
            <pc:sldMk cId="3284996102" sldId="339"/>
            <ac:picMk id="16" creationId="{8EC6E6A4-C204-4190-DA07-A036766427FE}"/>
          </ac:picMkLst>
        </pc:picChg>
        <pc:picChg chg="add mod">
          <ac:chgData name="Mathias Fuhrer" userId="77c9a1be-06dc-4c21-8cdb-a249e805a898" providerId="ADAL" clId="{EF2C35E0-6032-4929-904A-82948E220293}" dt="2023-10-24T09:26:43.293" v="220" actId="1076"/>
          <ac:picMkLst>
            <pc:docMk/>
            <pc:sldMk cId="3284996102" sldId="339"/>
            <ac:picMk id="18" creationId="{BF33C7B0-0087-D69B-98E5-910AB66CA016}"/>
          </ac:picMkLst>
        </pc:picChg>
      </pc:sldChg>
      <pc:sldChg chg="addSp delSp modSp mod modNotesTx">
        <pc:chgData name="Mathias Fuhrer" userId="77c9a1be-06dc-4c21-8cdb-a249e805a898" providerId="ADAL" clId="{EF2C35E0-6032-4929-904A-82948E220293}" dt="2023-10-27T06:48:58.950" v="609" actId="20577"/>
        <pc:sldMkLst>
          <pc:docMk/>
          <pc:sldMk cId="4199372017" sldId="340"/>
        </pc:sldMkLst>
        <pc:spChg chg="del">
          <ac:chgData name="Mathias Fuhrer" userId="77c9a1be-06dc-4c21-8cdb-a249e805a898" providerId="ADAL" clId="{EF2C35E0-6032-4929-904A-82948E220293}" dt="2023-10-24T09:19:41.921" v="125" actId="478"/>
          <ac:spMkLst>
            <pc:docMk/>
            <pc:sldMk cId="4199372017" sldId="340"/>
            <ac:spMk id="2" creationId="{752A2C8A-74CB-0746-A28F-75114997E634}"/>
          </ac:spMkLst>
        </pc:spChg>
        <pc:graphicFrameChg chg="add modGraphic">
          <ac:chgData name="Mathias Fuhrer" userId="77c9a1be-06dc-4c21-8cdb-a249e805a898" providerId="ADAL" clId="{EF2C35E0-6032-4929-904A-82948E220293}" dt="2023-10-24T09:19:26.820" v="124" actId="14100"/>
          <ac:graphicFrameMkLst>
            <pc:docMk/>
            <pc:sldMk cId="4199372017" sldId="340"/>
            <ac:graphicFrameMk id="9" creationId="{AA3ED9A7-36DB-CD78-36D2-88093543A890}"/>
          </ac:graphicFrameMkLst>
        </pc:graphicFrameChg>
        <pc:graphicFrameChg chg="mod modGraphic">
          <ac:chgData name="Mathias Fuhrer" userId="77c9a1be-06dc-4c21-8cdb-a249e805a898" providerId="ADAL" clId="{EF2C35E0-6032-4929-904A-82948E220293}" dt="2023-10-24T09:21:44.331" v="163" actId="1076"/>
          <ac:graphicFrameMkLst>
            <pc:docMk/>
            <pc:sldMk cId="4199372017" sldId="340"/>
            <ac:graphicFrameMk id="10" creationId="{AA3ED9A7-36DB-CD78-36D2-88093543A890}"/>
          </ac:graphicFrameMkLst>
        </pc:graphicFrameChg>
        <pc:picChg chg="add mod">
          <ac:chgData name="Mathias Fuhrer" userId="77c9a1be-06dc-4c21-8cdb-a249e805a898" providerId="ADAL" clId="{EF2C35E0-6032-4929-904A-82948E220293}" dt="2023-10-24T09:21:46.247" v="164" actId="1076"/>
          <ac:picMkLst>
            <pc:docMk/>
            <pc:sldMk cId="4199372017" sldId="340"/>
            <ac:picMk id="11" creationId="{ADA3773E-B3CB-43D8-B3B3-D9A331833D17}"/>
          </ac:picMkLst>
        </pc:picChg>
        <pc:picChg chg="add mod">
          <ac:chgData name="Mathias Fuhrer" userId="77c9a1be-06dc-4c21-8cdb-a249e805a898" providerId="ADAL" clId="{EF2C35E0-6032-4929-904A-82948E220293}" dt="2023-10-24T09:21:48.692" v="165" actId="1076"/>
          <ac:picMkLst>
            <pc:docMk/>
            <pc:sldMk cId="4199372017" sldId="340"/>
            <ac:picMk id="12" creationId="{CD34C72C-B853-482C-B458-999E6D20904D}"/>
          </ac:picMkLst>
        </pc:picChg>
      </pc:sldChg>
      <pc:sldChg chg="addSp delSp modSp mod modNotesTx">
        <pc:chgData name="Mathias Fuhrer" userId="77c9a1be-06dc-4c21-8cdb-a249e805a898" providerId="ADAL" clId="{EF2C35E0-6032-4929-904A-82948E220293}" dt="2023-10-27T06:56:44.520" v="652" actId="20577"/>
        <pc:sldMkLst>
          <pc:docMk/>
          <pc:sldMk cId="1247232687" sldId="341"/>
        </pc:sldMkLst>
        <pc:spChg chg="del">
          <ac:chgData name="Mathias Fuhrer" userId="77c9a1be-06dc-4c21-8cdb-a249e805a898" providerId="ADAL" clId="{EF2C35E0-6032-4929-904A-82948E220293}" dt="2023-10-24T09:21:58.914" v="166" actId="478"/>
          <ac:spMkLst>
            <pc:docMk/>
            <pc:sldMk cId="1247232687" sldId="341"/>
            <ac:spMk id="2" creationId="{9CC754B2-A13C-1AB5-C757-B421EA33C360}"/>
          </ac:spMkLst>
        </pc:spChg>
        <pc:graphicFrameChg chg="add del">
          <ac:chgData name="Mathias Fuhrer" userId="77c9a1be-06dc-4c21-8cdb-a249e805a898" providerId="ADAL" clId="{EF2C35E0-6032-4929-904A-82948E220293}" dt="2023-10-24T09:22:12.110" v="168" actId="478"/>
          <ac:graphicFrameMkLst>
            <pc:docMk/>
            <pc:sldMk cId="1247232687" sldId="341"/>
            <ac:graphicFrameMk id="8" creationId="{E2B80DE6-930D-C3C4-FBEB-94ED6275769A}"/>
          </ac:graphicFrameMkLst>
        </pc:graphicFrameChg>
        <pc:graphicFrameChg chg="add mod modGraphic">
          <ac:chgData name="Mathias Fuhrer" userId="77c9a1be-06dc-4c21-8cdb-a249e805a898" providerId="ADAL" clId="{EF2C35E0-6032-4929-904A-82948E220293}" dt="2023-10-24T09:23:13.543" v="178" actId="14100"/>
          <ac:graphicFrameMkLst>
            <pc:docMk/>
            <pc:sldMk cId="1247232687" sldId="341"/>
            <ac:graphicFrameMk id="9" creationId="{C4C9F9BD-38CD-5A12-9CC6-89FF85FDEBCA}"/>
          </ac:graphicFrameMkLst>
        </pc:graphicFrameChg>
        <pc:picChg chg="add mod">
          <ac:chgData name="Mathias Fuhrer" userId="77c9a1be-06dc-4c21-8cdb-a249e805a898" providerId="ADAL" clId="{EF2C35E0-6032-4929-904A-82948E220293}" dt="2023-10-24T09:23:37.422" v="182" actId="1076"/>
          <ac:picMkLst>
            <pc:docMk/>
            <pc:sldMk cId="1247232687" sldId="341"/>
            <ac:picMk id="10" creationId="{79C638B1-55C6-4021-AFD1-F67A04D2C67A}"/>
          </ac:picMkLst>
        </pc:picChg>
      </pc:sldChg>
      <pc:sldChg chg="modNotesTx">
        <pc:chgData name="Mathias Fuhrer" userId="77c9a1be-06dc-4c21-8cdb-a249e805a898" providerId="ADAL" clId="{EF2C35E0-6032-4929-904A-82948E220293}" dt="2023-10-27T13:34:46.542" v="1437" actId="5793"/>
        <pc:sldMkLst>
          <pc:docMk/>
          <pc:sldMk cId="2429326270" sldId="343"/>
        </pc:sldMkLst>
      </pc:sldChg>
      <pc:sldChg chg="addSp delSp modSp new mod modClrScheme chgLayout">
        <pc:chgData name="Mathias Fuhrer" userId="77c9a1be-06dc-4c21-8cdb-a249e805a898" providerId="ADAL" clId="{EF2C35E0-6032-4929-904A-82948E220293}" dt="2023-10-27T07:17:22.044" v="1318" actId="20577"/>
        <pc:sldMkLst>
          <pc:docMk/>
          <pc:sldMk cId="296346334" sldId="345"/>
        </pc:sldMkLst>
        <pc:spChg chg="mod ord">
          <ac:chgData name="Mathias Fuhrer" userId="77c9a1be-06dc-4c21-8cdb-a249e805a898" providerId="ADAL" clId="{EF2C35E0-6032-4929-904A-82948E220293}" dt="2023-10-27T07:17:22.044" v="1318" actId="20577"/>
          <ac:spMkLst>
            <pc:docMk/>
            <pc:sldMk cId="296346334" sldId="345"/>
            <ac:spMk id="2" creationId="{D5629216-1D50-E3C1-B0BF-0BD36ABB742C}"/>
          </ac:spMkLst>
        </pc:spChg>
        <pc:spChg chg="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3" creationId="{B52D8EDF-05FA-6772-EB9D-8170F834B162}"/>
          </ac:spMkLst>
        </pc:spChg>
        <pc:spChg chg="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4" creationId="{6D195B6C-DE4D-9D86-C6E5-6D91AA70AB0B}"/>
          </ac:spMkLst>
        </pc:spChg>
        <pc:spChg chg="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5" creationId="{B4F9015E-47D6-50B5-411B-89EB1AB1CB36}"/>
          </ac:spMkLst>
        </pc:spChg>
        <pc:spChg chg="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6" creationId="{2E88C184-6224-3955-03E8-6D2AA6D81B67}"/>
          </ac:spMkLst>
        </pc:spChg>
        <pc:spChg chg="del 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7" creationId="{57FBC08E-3330-24C2-358F-51D90FEE2F17}"/>
          </ac:spMkLst>
        </pc:spChg>
        <pc:spChg chg="add mod ord">
          <ac:chgData name="Mathias Fuhrer" userId="77c9a1be-06dc-4c21-8cdb-a249e805a898" providerId="ADAL" clId="{EF2C35E0-6032-4929-904A-82948E220293}" dt="2023-10-27T07:07:20.544" v="1008" actId="700"/>
          <ac:spMkLst>
            <pc:docMk/>
            <pc:sldMk cId="296346334" sldId="345"/>
            <ac:spMk id="8" creationId="{1CA7FCB5-F5E1-89BC-F5C1-13D5D68F37C8}"/>
          </ac:spMkLst>
        </pc:spChg>
      </pc:sldChg>
      <pc:sldChg chg="new del">
        <pc:chgData name="Mathias Fuhrer" userId="77c9a1be-06dc-4c21-8cdb-a249e805a898" providerId="ADAL" clId="{EF2C35E0-6032-4929-904A-82948E220293}" dt="2023-10-27T07:04:13.629" v="836" actId="47"/>
        <pc:sldMkLst>
          <pc:docMk/>
          <pc:sldMk cId="2297765747" sldId="345"/>
        </pc:sldMkLst>
      </pc:sldChg>
    </pc:docChg>
  </pc:docChgLst>
  <pc:docChgLst>
    <pc:chgData name="Hannes Bornemann" userId="bb9bd7dd-0a29-43a8-a973-d873a34a6e36" providerId="ADAL" clId="{CFBCE085-5AEE-450B-91C2-156ED21438F1}"/>
    <pc:docChg chg="undo custSel addSld modSld">
      <pc:chgData name="Hannes Bornemann" userId="bb9bd7dd-0a29-43a8-a973-d873a34a6e36" providerId="ADAL" clId="{CFBCE085-5AEE-450B-91C2-156ED21438F1}" dt="2023-10-27T13:03:55.988" v="1280" actId="20577"/>
      <pc:docMkLst>
        <pc:docMk/>
      </pc:docMkLst>
      <pc:sldChg chg="modSp mod">
        <pc:chgData name="Hannes Bornemann" userId="bb9bd7dd-0a29-43a8-a973-d873a34a6e36" providerId="ADAL" clId="{CFBCE085-5AEE-450B-91C2-156ED21438F1}" dt="2023-10-24T09:11:13.911" v="77" actId="20577"/>
        <pc:sldMkLst>
          <pc:docMk/>
          <pc:sldMk cId="627193161" sldId="336"/>
        </pc:sldMkLst>
        <pc:spChg chg="mod">
          <ac:chgData name="Hannes Bornemann" userId="bb9bd7dd-0a29-43a8-a973-d873a34a6e36" providerId="ADAL" clId="{CFBCE085-5AEE-450B-91C2-156ED21438F1}" dt="2023-10-24T09:11:13.911" v="77" actId="20577"/>
          <ac:spMkLst>
            <pc:docMk/>
            <pc:sldMk cId="627193161" sldId="336"/>
            <ac:spMk id="2" creationId="{F6A2B6F7-A6F9-40BC-371F-FD0E14C5C189}"/>
          </ac:spMkLst>
        </pc:spChg>
      </pc:sldChg>
      <pc:sldChg chg="addSp delSp modSp mod modNotesTx">
        <pc:chgData name="Hannes Bornemann" userId="bb9bd7dd-0a29-43a8-a973-d873a34a6e36" providerId="ADAL" clId="{CFBCE085-5AEE-450B-91C2-156ED21438F1}" dt="2023-10-27T07:07:54.332" v="1207" actId="20577"/>
        <pc:sldMkLst>
          <pc:docMk/>
          <pc:sldMk cId="3284996102" sldId="339"/>
        </pc:sldMkLst>
        <pc:spChg chg="del mod">
          <ac:chgData name="Hannes Bornemann" userId="bb9bd7dd-0a29-43a8-a973-d873a34a6e36" providerId="ADAL" clId="{CFBCE085-5AEE-450B-91C2-156ED21438F1}" dt="2023-10-24T09:15:29.006" v="169" actId="478"/>
          <ac:spMkLst>
            <pc:docMk/>
            <pc:sldMk cId="3284996102" sldId="339"/>
            <ac:spMk id="2" creationId="{4B123CB3-15EF-FEC9-6DAE-22061747A3AF}"/>
          </ac:spMkLst>
        </pc:spChg>
        <pc:spChg chg="mod">
          <ac:chgData name="Hannes Bornemann" userId="bb9bd7dd-0a29-43a8-a973-d873a34a6e36" providerId="ADAL" clId="{CFBCE085-5AEE-450B-91C2-156ED21438F1}" dt="2023-10-24T09:21:28.285" v="370" actId="20577"/>
          <ac:spMkLst>
            <pc:docMk/>
            <pc:sldMk cId="3284996102" sldId="339"/>
            <ac:spMk id="6" creationId="{1F130124-3C83-FB87-31B8-9905A9C66824}"/>
          </ac:spMkLst>
        </pc:spChg>
        <pc:spChg chg="add mod">
          <ac:chgData name="Hannes Bornemann" userId="bb9bd7dd-0a29-43a8-a973-d873a34a6e36" providerId="ADAL" clId="{CFBCE085-5AEE-450B-91C2-156ED21438F1}" dt="2023-10-24T09:21:07.370" v="348" actId="1076"/>
          <ac:spMkLst>
            <pc:docMk/>
            <pc:sldMk cId="3284996102" sldId="339"/>
            <ac:spMk id="17" creationId="{F2D13A6C-7320-4705-9EDA-0F1C351949C6}"/>
          </ac:spMkLst>
        </pc:spChg>
        <pc:graphicFrameChg chg="add del modGraphic">
          <ac:chgData name="Hannes Bornemann" userId="bb9bd7dd-0a29-43a8-a973-d873a34a6e36" providerId="ADAL" clId="{CFBCE085-5AEE-450B-91C2-156ED21438F1}" dt="2023-10-24T09:17:15.481" v="268" actId="3680"/>
          <ac:graphicFrameMkLst>
            <pc:docMk/>
            <pc:sldMk cId="3284996102" sldId="339"/>
            <ac:graphicFrameMk id="2" creationId="{8F54C8F9-A56F-131C-DEEF-99723B5E6BE0}"/>
          </ac:graphicFrameMkLst>
        </pc:graphicFrameChg>
        <pc:graphicFrameChg chg="add del mod modGraphic">
          <ac:chgData name="Hannes Bornemann" userId="bb9bd7dd-0a29-43a8-a973-d873a34a6e36" providerId="ADAL" clId="{CFBCE085-5AEE-450B-91C2-156ED21438F1}" dt="2023-10-24T09:19:23.628" v="283" actId="478"/>
          <ac:graphicFrameMkLst>
            <pc:docMk/>
            <pc:sldMk cId="3284996102" sldId="339"/>
            <ac:graphicFrameMk id="13" creationId="{3F3035D1-D22D-1717-D763-7477D0C93AED}"/>
          </ac:graphicFrameMkLst>
        </pc:graphicFrameChg>
        <pc:picChg chg="add del mod">
          <ac:chgData name="Hannes Bornemann" userId="bb9bd7dd-0a29-43a8-a973-d873a34a6e36" providerId="ADAL" clId="{CFBCE085-5AEE-450B-91C2-156ED21438F1}" dt="2023-10-24T09:17:25.699" v="270" actId="21"/>
          <ac:picMkLst>
            <pc:docMk/>
            <pc:sldMk cId="3284996102" sldId="339"/>
            <ac:picMk id="8" creationId="{EC16D0E1-7B5D-48B8-A721-2B62821E1910}"/>
          </ac:picMkLst>
        </pc:picChg>
        <pc:picChg chg="add del mod">
          <ac:chgData name="Hannes Bornemann" userId="bb9bd7dd-0a29-43a8-a973-d873a34a6e36" providerId="ADAL" clId="{CFBCE085-5AEE-450B-91C2-156ED21438F1}" dt="2023-10-24T09:17:25.699" v="270" actId="21"/>
          <ac:picMkLst>
            <pc:docMk/>
            <pc:sldMk cId="3284996102" sldId="339"/>
            <ac:picMk id="9" creationId="{C906A9D4-918D-4EB9-B27D-901F8454343F}"/>
          </ac:picMkLst>
        </pc:picChg>
        <pc:picChg chg="add mod">
          <ac:chgData name="Hannes Bornemann" userId="bb9bd7dd-0a29-43a8-a973-d873a34a6e36" providerId="ADAL" clId="{CFBCE085-5AEE-450B-91C2-156ED21438F1}" dt="2023-10-24T09:19:25.558" v="284" actId="1076"/>
          <ac:picMkLst>
            <pc:docMk/>
            <pc:sldMk cId="3284996102" sldId="339"/>
            <ac:picMk id="10" creationId="{71056E1C-EC31-4B85-8D71-E97F601CC0D2}"/>
          </ac:picMkLst>
        </pc:picChg>
        <pc:picChg chg="add mod">
          <ac:chgData name="Hannes Bornemann" userId="bb9bd7dd-0a29-43a8-a973-d873a34a6e36" providerId="ADAL" clId="{CFBCE085-5AEE-450B-91C2-156ED21438F1}" dt="2023-10-24T09:21:11.717" v="362" actId="1036"/>
          <ac:picMkLst>
            <pc:docMk/>
            <pc:sldMk cId="3284996102" sldId="339"/>
            <ac:picMk id="11" creationId="{F4A36380-3A5A-43AB-B7E8-1236EC07CCE9}"/>
          </ac:picMkLst>
        </pc:picChg>
        <pc:picChg chg="add mod">
          <ac:chgData name="Hannes Bornemann" userId="bb9bd7dd-0a29-43a8-a973-d873a34a6e36" providerId="ADAL" clId="{CFBCE085-5AEE-450B-91C2-156ED21438F1}" dt="2023-10-24T09:21:11.717" v="362" actId="1036"/>
          <ac:picMkLst>
            <pc:docMk/>
            <pc:sldMk cId="3284996102" sldId="339"/>
            <ac:picMk id="12" creationId="{CEE1DD35-5E4B-48FA-9640-09BE98969C2D}"/>
          </ac:picMkLst>
        </pc:picChg>
        <pc:picChg chg="add del mod">
          <ac:chgData name="Hannes Bornemann" userId="bb9bd7dd-0a29-43a8-a973-d873a34a6e36" providerId="ADAL" clId="{CFBCE085-5AEE-450B-91C2-156ED21438F1}" dt="2023-10-24T09:17:48.381" v="275" actId="21"/>
          <ac:picMkLst>
            <pc:docMk/>
            <pc:sldMk cId="3284996102" sldId="339"/>
            <ac:picMk id="14" creationId="{54B9CBBF-9CA1-42CD-8C16-F7E69564E51F}"/>
          </ac:picMkLst>
        </pc:picChg>
        <pc:picChg chg="add del mod">
          <ac:chgData name="Hannes Bornemann" userId="bb9bd7dd-0a29-43a8-a973-d873a34a6e36" providerId="ADAL" clId="{CFBCE085-5AEE-450B-91C2-156ED21438F1}" dt="2023-10-24T09:17:48.381" v="275" actId="21"/>
          <ac:picMkLst>
            <pc:docMk/>
            <pc:sldMk cId="3284996102" sldId="339"/>
            <ac:picMk id="15" creationId="{47419E47-B25E-F9D4-A0A7-6BCCAB064E3E}"/>
          </ac:picMkLst>
        </pc:picChg>
        <pc:picChg chg="add mod">
          <ac:chgData name="Hannes Bornemann" userId="bb9bd7dd-0a29-43a8-a973-d873a34a6e36" providerId="ADAL" clId="{CFBCE085-5AEE-450B-91C2-156ED21438F1}" dt="2023-10-24T09:19:27.190" v="285" actId="1076"/>
          <ac:picMkLst>
            <pc:docMk/>
            <pc:sldMk cId="3284996102" sldId="339"/>
            <ac:picMk id="16" creationId="{8EC6E6A4-C204-4190-DA07-A036766427FE}"/>
          </ac:picMkLst>
        </pc:picChg>
      </pc:sldChg>
      <pc:sldChg chg="modSp mod modNotesTx">
        <pc:chgData name="Hannes Bornemann" userId="bb9bd7dd-0a29-43a8-a973-d873a34a6e36" providerId="ADAL" clId="{CFBCE085-5AEE-450B-91C2-156ED21438F1}" dt="2023-10-27T07:07:44.353" v="1196" actId="20577"/>
        <pc:sldMkLst>
          <pc:docMk/>
          <pc:sldMk cId="4199372017" sldId="340"/>
        </pc:sldMkLst>
        <pc:spChg chg="mod">
          <ac:chgData name="Hannes Bornemann" userId="bb9bd7dd-0a29-43a8-a973-d873a34a6e36" providerId="ADAL" clId="{CFBCE085-5AEE-450B-91C2-156ED21438F1}" dt="2023-10-24T09:12:17.193" v="87"/>
          <ac:spMkLst>
            <pc:docMk/>
            <pc:sldMk cId="4199372017" sldId="340"/>
            <ac:spMk id="6" creationId="{3DEC7777-0998-8A35-C813-78893EB13A4D}"/>
          </ac:spMkLst>
        </pc:spChg>
      </pc:sldChg>
      <pc:sldChg chg="modSp mod">
        <pc:chgData name="Hannes Bornemann" userId="bb9bd7dd-0a29-43a8-a973-d873a34a6e36" providerId="ADAL" clId="{CFBCE085-5AEE-450B-91C2-156ED21438F1}" dt="2023-10-24T09:25:01.890" v="613" actId="1076"/>
        <pc:sldMkLst>
          <pc:docMk/>
          <pc:sldMk cId="1247232687" sldId="341"/>
        </pc:sldMkLst>
        <pc:spChg chg="mod">
          <ac:chgData name="Hannes Bornemann" userId="bb9bd7dd-0a29-43a8-a973-d873a34a6e36" providerId="ADAL" clId="{CFBCE085-5AEE-450B-91C2-156ED21438F1}" dt="2023-10-24T09:12:23.234" v="89" actId="20577"/>
          <ac:spMkLst>
            <pc:docMk/>
            <pc:sldMk cId="1247232687" sldId="341"/>
            <ac:spMk id="6" creationId="{5F760096-FD27-4991-08CB-A453E618EA9B}"/>
          </ac:spMkLst>
        </pc:spChg>
        <pc:graphicFrameChg chg="mod">
          <ac:chgData name="Hannes Bornemann" userId="bb9bd7dd-0a29-43a8-a973-d873a34a6e36" providerId="ADAL" clId="{CFBCE085-5AEE-450B-91C2-156ED21438F1}" dt="2023-10-24T09:25:01.890" v="613" actId="1076"/>
          <ac:graphicFrameMkLst>
            <pc:docMk/>
            <pc:sldMk cId="1247232687" sldId="341"/>
            <ac:graphicFrameMk id="9" creationId="{C4C9F9BD-38CD-5A12-9CC6-89FF85FDEBCA}"/>
          </ac:graphicFrameMkLst>
        </pc:graphicFrameChg>
      </pc:sldChg>
      <pc:sldChg chg="modSp mod">
        <pc:chgData name="Hannes Bornemann" userId="bb9bd7dd-0a29-43a8-a973-d873a34a6e36" providerId="ADAL" clId="{CFBCE085-5AEE-450B-91C2-156ED21438F1}" dt="2023-10-27T12:32:16.728" v="1255"/>
        <pc:sldMkLst>
          <pc:docMk/>
          <pc:sldMk cId="19894349" sldId="342"/>
        </pc:sldMkLst>
        <pc:spChg chg="mod">
          <ac:chgData name="Hannes Bornemann" userId="bb9bd7dd-0a29-43a8-a973-d873a34a6e36" providerId="ADAL" clId="{CFBCE085-5AEE-450B-91C2-156ED21438F1}" dt="2023-10-24T09:12:34.107" v="92" actId="20577"/>
          <ac:spMkLst>
            <pc:docMk/>
            <pc:sldMk cId="19894349" sldId="342"/>
            <ac:spMk id="6" creationId="{4D62F01E-0296-0FF6-44E2-148251B91527}"/>
          </ac:spMkLst>
        </pc:spChg>
        <pc:graphicFrameChg chg="mod">
          <ac:chgData name="Hannes Bornemann" userId="bb9bd7dd-0a29-43a8-a973-d873a34a6e36" providerId="ADAL" clId="{CFBCE085-5AEE-450B-91C2-156ED21438F1}" dt="2023-10-27T12:32:16.728" v="1255"/>
          <ac:graphicFrameMkLst>
            <pc:docMk/>
            <pc:sldMk cId="19894349" sldId="342"/>
            <ac:graphicFrameMk id="8" creationId="{4A10B8BD-7E6A-8C0F-8AD2-2C09C9D6E73A}"/>
          </ac:graphicFrameMkLst>
        </pc:graphicFrameChg>
      </pc:sldChg>
      <pc:sldChg chg="modSp mod">
        <pc:chgData name="Hannes Bornemann" userId="bb9bd7dd-0a29-43a8-a973-d873a34a6e36" providerId="ADAL" clId="{CFBCE085-5AEE-450B-91C2-156ED21438F1}" dt="2023-10-27T13:03:55.988" v="1280" actId="20577"/>
        <pc:sldMkLst>
          <pc:docMk/>
          <pc:sldMk cId="2429326270" sldId="343"/>
        </pc:sldMkLst>
        <pc:spChg chg="mod">
          <ac:chgData name="Hannes Bornemann" userId="bb9bd7dd-0a29-43a8-a973-d873a34a6e36" providerId="ADAL" clId="{CFBCE085-5AEE-450B-91C2-156ED21438F1}" dt="2023-10-27T13:03:55.988" v="1280" actId="20577"/>
          <ac:spMkLst>
            <pc:docMk/>
            <pc:sldMk cId="2429326270" sldId="343"/>
            <ac:spMk id="2" creationId="{EAAED2CC-FC1B-A647-DB8C-E90A7B6A6E79}"/>
          </ac:spMkLst>
        </pc:spChg>
      </pc:sldChg>
      <pc:sldChg chg="addSp delSp modSp new mod">
        <pc:chgData name="Hannes Bornemann" userId="bb9bd7dd-0a29-43a8-a973-d873a34a6e36" providerId="ADAL" clId="{CFBCE085-5AEE-450B-91C2-156ED21438F1}" dt="2023-10-27T12:40:11.496" v="1257" actId="14826"/>
        <pc:sldMkLst>
          <pc:docMk/>
          <pc:sldMk cId="430923404" sldId="346"/>
        </pc:sldMkLst>
        <pc:spChg chg="add del">
          <ac:chgData name="Hannes Bornemann" userId="bb9bd7dd-0a29-43a8-a973-d873a34a6e36" providerId="ADAL" clId="{CFBCE085-5AEE-450B-91C2-156ED21438F1}" dt="2023-10-27T12:21:32.974" v="1241" actId="478"/>
          <ac:spMkLst>
            <pc:docMk/>
            <pc:sldMk cId="430923404" sldId="346"/>
            <ac:spMk id="2" creationId="{77763598-1733-365F-4A47-2D3283D67212}"/>
          </ac:spMkLst>
        </pc:spChg>
        <pc:spChg chg="mod">
          <ac:chgData name="Hannes Bornemann" userId="bb9bd7dd-0a29-43a8-a973-d873a34a6e36" providerId="ADAL" clId="{CFBCE085-5AEE-450B-91C2-156ED21438F1}" dt="2023-10-27T12:19:34.991" v="1236" actId="20577"/>
          <ac:spMkLst>
            <pc:docMk/>
            <pc:sldMk cId="430923404" sldId="346"/>
            <ac:spMk id="6" creationId="{E02212D9-18E9-E12A-DE5A-2802B04E3B7A}"/>
          </ac:spMkLst>
        </pc:spChg>
        <pc:spChg chg="add del mod">
          <ac:chgData name="Hannes Bornemann" userId="bb9bd7dd-0a29-43a8-a973-d873a34a6e36" providerId="ADAL" clId="{CFBCE085-5AEE-450B-91C2-156ED21438F1}" dt="2023-10-27T12:20:35.647" v="1239"/>
          <ac:spMkLst>
            <pc:docMk/>
            <pc:sldMk cId="430923404" sldId="346"/>
            <ac:spMk id="9" creationId="{6D742B97-7C1B-70CD-1FB7-2035CCF8F050}"/>
          </ac:spMkLst>
        </pc:spChg>
        <pc:spChg chg="add del mod">
          <ac:chgData name="Hannes Bornemann" userId="bb9bd7dd-0a29-43a8-a973-d873a34a6e36" providerId="ADAL" clId="{CFBCE085-5AEE-450B-91C2-156ED21438F1}" dt="2023-10-27T12:20:35.647" v="1239"/>
          <ac:spMkLst>
            <pc:docMk/>
            <pc:sldMk cId="430923404" sldId="346"/>
            <ac:spMk id="10" creationId="{9B628B57-4662-429B-9851-559123B15856}"/>
          </ac:spMkLst>
        </pc:spChg>
        <pc:spChg chg="add del mod">
          <ac:chgData name="Hannes Bornemann" userId="bb9bd7dd-0a29-43a8-a973-d873a34a6e36" providerId="ADAL" clId="{CFBCE085-5AEE-450B-91C2-156ED21438F1}" dt="2023-10-27T12:20:35.647" v="1239"/>
          <ac:spMkLst>
            <pc:docMk/>
            <pc:sldMk cId="430923404" sldId="346"/>
            <ac:spMk id="11" creationId="{CD3260B6-1B21-4793-9344-D272CC9F533B}"/>
          </ac:spMkLst>
        </pc:spChg>
        <pc:graphicFrameChg chg="add del mod">
          <ac:chgData name="Hannes Bornemann" userId="bb9bd7dd-0a29-43a8-a973-d873a34a6e36" providerId="ADAL" clId="{CFBCE085-5AEE-450B-91C2-156ED21438F1}" dt="2023-10-27T12:20:35.647" v="1239"/>
          <ac:graphicFrameMkLst>
            <pc:docMk/>
            <pc:sldMk cId="430923404" sldId="346"/>
            <ac:graphicFrameMk id="8" creationId="{54DF5844-A126-D60D-D01F-4B3D06A0F5E6}"/>
          </ac:graphicFrameMkLst>
        </pc:graphicFrameChg>
        <pc:picChg chg="add mod">
          <ac:chgData name="Hannes Bornemann" userId="bb9bd7dd-0a29-43a8-a973-d873a34a6e36" providerId="ADAL" clId="{CFBCE085-5AEE-450B-91C2-156ED21438F1}" dt="2023-10-27T12:40:11.496" v="1257" actId="14826"/>
          <ac:picMkLst>
            <pc:docMk/>
            <pc:sldMk cId="430923404" sldId="346"/>
            <ac:picMk id="13" creationId="{26458B93-07AC-D664-E767-22EB0566C42E}"/>
          </ac:picMkLst>
        </pc:picChg>
        <pc:picChg chg="add mod">
          <ac:chgData name="Hannes Bornemann" userId="bb9bd7dd-0a29-43a8-a973-d873a34a6e36" providerId="ADAL" clId="{CFBCE085-5AEE-450B-91C2-156ED21438F1}" dt="2023-10-27T12:23:01.160" v="1254" actId="14100"/>
          <ac:picMkLst>
            <pc:docMk/>
            <pc:sldMk cId="430923404" sldId="346"/>
            <ac:picMk id="15" creationId="{0E037D0B-147C-28DC-49D8-4D6AB5835B2D}"/>
          </ac:picMkLst>
        </pc:picChg>
      </pc:sldChg>
    </pc:docChg>
  </pc:docChgLst>
  <pc:docChgLst>
    <pc:chgData name="Mathias Fuhrer" userId="S::fuma1017@hs-karlsruhe.de::77c9a1be-06dc-4c21-8cdb-a249e805a898" providerId="AD" clId="Web-{55608025-EA76-4E4F-B385-F4CE60050CB3}"/>
    <pc:docChg chg="modSld">
      <pc:chgData name="Mathias Fuhrer" userId="S::fuma1017@hs-karlsruhe.de::77c9a1be-06dc-4c21-8cdb-a249e805a898" providerId="AD" clId="Web-{55608025-EA76-4E4F-B385-F4CE60050CB3}" dt="2023-10-27T06:37:05.346" v="39" actId="20577"/>
      <pc:docMkLst>
        <pc:docMk/>
      </pc:docMkLst>
      <pc:sldChg chg="modSp">
        <pc:chgData name="Mathias Fuhrer" userId="S::fuma1017@hs-karlsruhe.de::77c9a1be-06dc-4c21-8cdb-a249e805a898" providerId="AD" clId="Web-{55608025-EA76-4E4F-B385-F4CE60050CB3}" dt="2023-10-27T06:32:34.821" v="13" actId="20577"/>
        <pc:sldMkLst>
          <pc:docMk/>
          <pc:sldMk cId="1017072061" sldId="304"/>
        </pc:sldMkLst>
        <pc:spChg chg="mod">
          <ac:chgData name="Mathias Fuhrer" userId="S::fuma1017@hs-karlsruhe.de::77c9a1be-06dc-4c21-8cdb-a249e805a898" providerId="AD" clId="Web-{55608025-EA76-4E4F-B385-F4CE60050CB3}" dt="2023-10-27T06:32:34.821" v="13" actId="20577"/>
          <ac:spMkLst>
            <pc:docMk/>
            <pc:sldMk cId="1017072061" sldId="304"/>
            <ac:spMk id="2" creationId="{B651E998-34C7-4B40-B1EA-FDC3E032AC77}"/>
          </ac:spMkLst>
        </pc:spChg>
      </pc:sldChg>
      <pc:sldChg chg="modSp">
        <pc:chgData name="Mathias Fuhrer" userId="S::fuma1017@hs-karlsruhe.de::77c9a1be-06dc-4c21-8cdb-a249e805a898" providerId="AD" clId="Web-{55608025-EA76-4E4F-B385-F4CE60050CB3}" dt="2023-10-27T06:33:05.322" v="15"/>
        <pc:sldMkLst>
          <pc:docMk/>
          <pc:sldMk cId="2598780042" sldId="337"/>
        </pc:sldMkLst>
        <pc:graphicFrameChg chg="mod modGraphic">
          <ac:chgData name="Mathias Fuhrer" userId="S::fuma1017@hs-karlsruhe.de::77c9a1be-06dc-4c21-8cdb-a249e805a898" providerId="AD" clId="Web-{55608025-EA76-4E4F-B385-F4CE60050CB3}" dt="2023-10-27T06:33:05.322" v="15"/>
          <ac:graphicFrameMkLst>
            <pc:docMk/>
            <pc:sldMk cId="2598780042" sldId="337"/>
            <ac:graphicFrameMk id="8" creationId="{34B9056D-BFE4-4DDB-034E-92467CA0343D}"/>
          </ac:graphicFrameMkLst>
        </pc:graphicFrameChg>
      </pc:sldChg>
      <pc:sldChg chg="modSp">
        <pc:chgData name="Mathias Fuhrer" userId="S::fuma1017@hs-karlsruhe.de::77c9a1be-06dc-4c21-8cdb-a249e805a898" providerId="AD" clId="Web-{55608025-EA76-4E4F-B385-F4CE60050CB3}" dt="2023-10-27T06:36:41.376" v="23"/>
        <pc:sldMkLst>
          <pc:docMk/>
          <pc:sldMk cId="1439531142" sldId="338"/>
        </pc:sldMkLst>
        <pc:graphicFrameChg chg="mod modGraphic">
          <ac:chgData name="Mathias Fuhrer" userId="S::fuma1017@hs-karlsruhe.de::77c9a1be-06dc-4c21-8cdb-a249e805a898" providerId="AD" clId="Web-{55608025-EA76-4E4F-B385-F4CE60050CB3}" dt="2023-10-27T06:36:41.376" v="23"/>
          <ac:graphicFrameMkLst>
            <pc:docMk/>
            <pc:sldMk cId="1439531142" sldId="338"/>
            <ac:graphicFrameMk id="8" creationId="{6F12431D-30A6-0E41-A2B5-550C7BE63647}"/>
          </ac:graphicFrameMkLst>
        </pc:graphicFrameChg>
      </pc:sldChg>
      <pc:sldChg chg="modSp">
        <pc:chgData name="Mathias Fuhrer" userId="S::fuma1017@hs-karlsruhe.de::77c9a1be-06dc-4c21-8cdb-a249e805a898" providerId="AD" clId="Web-{55608025-EA76-4E4F-B385-F4CE60050CB3}" dt="2023-10-27T06:37:05.346" v="39" actId="20577"/>
        <pc:sldMkLst>
          <pc:docMk/>
          <pc:sldMk cId="2310646915" sldId="344"/>
        </pc:sldMkLst>
        <pc:spChg chg="mod">
          <ac:chgData name="Mathias Fuhrer" userId="S::fuma1017@hs-karlsruhe.de::77c9a1be-06dc-4c21-8cdb-a249e805a898" providerId="AD" clId="Web-{55608025-EA76-4E4F-B385-F4CE60050CB3}" dt="2023-10-27T06:37:05.346" v="39" actId="20577"/>
          <ac:spMkLst>
            <pc:docMk/>
            <pc:sldMk cId="2310646915" sldId="344"/>
            <ac:spMk id="2" creationId="{4C65AF36-5FCB-8FCA-AE1A-09532F0EBEDF}"/>
          </ac:spMkLst>
        </pc:spChg>
      </pc:sldChg>
    </pc:docChg>
  </pc:docChgLst>
  <pc:docChgLst>
    <pc:chgData name="Robin Wolf" userId="abd915cb-5aa0-4c01-ac6a-8686f9dab38e" providerId="ADAL" clId="{E94DEDC3-74DF-434A-8F3A-CC91FC929AB1}"/>
    <pc:docChg chg="undo custSel addSld modSld">
      <pc:chgData name="Robin Wolf" userId="abd915cb-5aa0-4c01-ac6a-8686f9dab38e" providerId="ADAL" clId="{E94DEDC3-74DF-434A-8F3A-CC91FC929AB1}" dt="2023-10-27T07:41:02.217" v="1765" actId="20577"/>
      <pc:docMkLst>
        <pc:docMk/>
      </pc:docMkLst>
      <pc:sldChg chg="modSp mod">
        <pc:chgData name="Robin Wolf" userId="abd915cb-5aa0-4c01-ac6a-8686f9dab38e" providerId="ADAL" clId="{E94DEDC3-74DF-434A-8F3A-CC91FC929AB1}" dt="2023-10-27T07:06:10.620" v="1763" actId="15"/>
        <pc:sldMkLst>
          <pc:docMk/>
          <pc:sldMk cId="627193161" sldId="336"/>
        </pc:sldMkLst>
        <pc:spChg chg="mod">
          <ac:chgData name="Robin Wolf" userId="abd915cb-5aa0-4c01-ac6a-8686f9dab38e" providerId="ADAL" clId="{E94DEDC3-74DF-434A-8F3A-CC91FC929AB1}" dt="2023-10-27T07:06:10.620" v="1763" actId="15"/>
          <ac:spMkLst>
            <pc:docMk/>
            <pc:sldMk cId="627193161" sldId="336"/>
            <ac:spMk id="2" creationId="{F6A2B6F7-A6F9-40BC-371F-FD0E14C5C189}"/>
          </ac:spMkLst>
        </pc:spChg>
        <pc:spChg chg="mod">
          <ac:chgData name="Robin Wolf" userId="abd915cb-5aa0-4c01-ac6a-8686f9dab38e" providerId="ADAL" clId="{E94DEDC3-74DF-434A-8F3A-CC91FC929AB1}" dt="2023-10-24T09:06:01.976" v="210" actId="20577"/>
          <ac:spMkLst>
            <pc:docMk/>
            <pc:sldMk cId="627193161" sldId="336"/>
            <ac:spMk id="3" creationId="{9033BCA3-0225-93B7-0D6A-A413C075FB85}"/>
          </ac:spMkLst>
        </pc:spChg>
      </pc:sldChg>
      <pc:sldChg chg="addSp modSp mod">
        <pc:chgData name="Robin Wolf" userId="abd915cb-5aa0-4c01-ac6a-8686f9dab38e" providerId="ADAL" clId="{E94DEDC3-74DF-434A-8F3A-CC91FC929AB1}" dt="2023-10-24T09:09:30.685" v="242"/>
        <pc:sldMkLst>
          <pc:docMk/>
          <pc:sldMk cId="2598780042" sldId="337"/>
        </pc:sldMkLst>
        <pc:spChg chg="mod">
          <ac:chgData name="Robin Wolf" userId="abd915cb-5aa0-4c01-ac6a-8686f9dab38e" providerId="ADAL" clId="{E94DEDC3-74DF-434A-8F3A-CC91FC929AB1}" dt="2023-10-24T09:09:30.685" v="242"/>
          <ac:spMkLst>
            <pc:docMk/>
            <pc:sldMk cId="2598780042" sldId="337"/>
            <ac:spMk id="3" creationId="{7B3773E8-9809-757E-FA3E-678EA014ED4A}"/>
          </ac:spMkLst>
        </pc:spChg>
        <pc:spChg chg="mod">
          <ac:chgData name="Robin Wolf" userId="abd915cb-5aa0-4c01-ac6a-8686f9dab38e" providerId="ADAL" clId="{E94DEDC3-74DF-434A-8F3A-CC91FC929AB1}" dt="2023-10-24T09:01:59.517" v="188" actId="20577"/>
          <ac:spMkLst>
            <pc:docMk/>
            <pc:sldMk cId="2598780042" sldId="337"/>
            <ac:spMk id="6" creationId="{CB619E19-8695-C339-3F70-159693D5ABF0}"/>
          </ac:spMkLst>
        </pc:spChg>
        <pc:graphicFrameChg chg="add mod modGraphic">
          <ac:chgData name="Robin Wolf" userId="abd915cb-5aa0-4c01-ac6a-8686f9dab38e" providerId="ADAL" clId="{E94DEDC3-74DF-434A-8F3A-CC91FC929AB1}" dt="2023-10-24T09:08:53.618" v="240" actId="403"/>
          <ac:graphicFrameMkLst>
            <pc:docMk/>
            <pc:sldMk cId="2598780042" sldId="337"/>
            <ac:graphicFrameMk id="8" creationId="{34B9056D-BFE4-4DDB-034E-92467CA0343D}"/>
          </ac:graphicFrameMkLst>
        </pc:graphicFrameChg>
      </pc:sldChg>
      <pc:sldChg chg="addSp modSp mod">
        <pc:chgData name="Robin Wolf" userId="abd915cb-5aa0-4c01-ac6a-8686f9dab38e" providerId="ADAL" clId="{E94DEDC3-74DF-434A-8F3A-CC91FC929AB1}" dt="2023-10-24T09:09:35.251" v="243"/>
        <pc:sldMkLst>
          <pc:docMk/>
          <pc:sldMk cId="1439531142" sldId="338"/>
        </pc:sldMkLst>
        <pc:spChg chg="mod">
          <ac:chgData name="Robin Wolf" userId="abd915cb-5aa0-4c01-ac6a-8686f9dab38e" providerId="ADAL" clId="{E94DEDC3-74DF-434A-8F3A-CC91FC929AB1}" dt="2023-10-24T09:09:35.251" v="243"/>
          <ac:spMkLst>
            <pc:docMk/>
            <pc:sldMk cId="1439531142" sldId="338"/>
            <ac:spMk id="3" creationId="{7B3773E8-9809-757E-FA3E-678EA014ED4A}"/>
          </ac:spMkLst>
        </pc:spChg>
        <pc:spChg chg="mod">
          <ac:chgData name="Robin Wolf" userId="abd915cb-5aa0-4c01-ac6a-8686f9dab38e" providerId="ADAL" clId="{E94DEDC3-74DF-434A-8F3A-CC91FC929AB1}" dt="2023-10-24T09:06:19.887" v="223" actId="20577"/>
          <ac:spMkLst>
            <pc:docMk/>
            <pc:sldMk cId="1439531142" sldId="338"/>
            <ac:spMk id="6" creationId="{CB619E19-8695-C339-3F70-159693D5ABF0}"/>
          </ac:spMkLst>
        </pc:spChg>
        <pc:graphicFrameChg chg="add mod modGraphic">
          <ac:chgData name="Robin Wolf" userId="abd915cb-5aa0-4c01-ac6a-8686f9dab38e" providerId="ADAL" clId="{E94DEDC3-74DF-434A-8F3A-CC91FC929AB1}" dt="2023-10-24T09:09:09.764" v="241" actId="403"/>
          <ac:graphicFrameMkLst>
            <pc:docMk/>
            <pc:sldMk cId="1439531142" sldId="338"/>
            <ac:graphicFrameMk id="8" creationId="{6F12431D-30A6-0E41-A2B5-550C7BE63647}"/>
          </ac:graphicFrameMkLst>
        </pc:graphicFrameChg>
      </pc:sldChg>
      <pc:sldChg chg="modSp new mod">
        <pc:chgData name="Robin Wolf" userId="abd915cb-5aa0-4c01-ac6a-8686f9dab38e" providerId="ADAL" clId="{E94DEDC3-74DF-434A-8F3A-CC91FC929AB1}" dt="2023-10-24T09:16:39.905" v="409" actId="20577"/>
        <pc:sldMkLst>
          <pc:docMk/>
          <pc:sldMk cId="3284996102" sldId="339"/>
        </pc:sldMkLst>
        <pc:spChg chg="mod">
          <ac:chgData name="Robin Wolf" userId="abd915cb-5aa0-4c01-ac6a-8686f9dab38e" providerId="ADAL" clId="{E94DEDC3-74DF-434A-8F3A-CC91FC929AB1}" dt="2023-10-24T09:10:25.563" v="282"/>
          <ac:spMkLst>
            <pc:docMk/>
            <pc:sldMk cId="3284996102" sldId="339"/>
            <ac:spMk id="3" creationId="{5C4E2B54-B2F2-D745-56EE-81BAF947E9C6}"/>
          </ac:spMkLst>
        </pc:spChg>
        <pc:spChg chg="mod">
          <ac:chgData name="Robin Wolf" userId="abd915cb-5aa0-4c01-ac6a-8686f9dab38e" providerId="ADAL" clId="{E94DEDC3-74DF-434A-8F3A-CC91FC929AB1}" dt="2023-10-24T09:16:39.905" v="409" actId="20577"/>
          <ac:spMkLst>
            <pc:docMk/>
            <pc:sldMk cId="3284996102" sldId="339"/>
            <ac:spMk id="6" creationId="{1F130124-3C83-FB87-31B8-9905A9C66824}"/>
          </ac:spMkLst>
        </pc:spChg>
      </pc:sldChg>
      <pc:sldChg chg="addSp delSp modSp new mod">
        <pc:chgData name="Robin Wolf" userId="abd915cb-5aa0-4c01-ac6a-8686f9dab38e" providerId="ADAL" clId="{E94DEDC3-74DF-434A-8F3A-CC91FC929AB1}" dt="2023-10-24T09:19:32.125" v="416" actId="478"/>
        <pc:sldMkLst>
          <pc:docMk/>
          <pc:sldMk cId="4199372017" sldId="340"/>
        </pc:sldMkLst>
        <pc:spChg chg="mod">
          <ac:chgData name="Robin Wolf" userId="abd915cb-5aa0-4c01-ac6a-8686f9dab38e" providerId="ADAL" clId="{E94DEDC3-74DF-434A-8F3A-CC91FC929AB1}" dt="2023-10-24T09:10:39.908" v="315"/>
          <ac:spMkLst>
            <pc:docMk/>
            <pc:sldMk cId="4199372017" sldId="340"/>
            <ac:spMk id="3" creationId="{F83A43DE-21FA-6D59-75AA-0981BBE106D2}"/>
          </ac:spMkLst>
        </pc:spChg>
        <pc:spChg chg="mod">
          <ac:chgData name="Robin Wolf" userId="abd915cb-5aa0-4c01-ac6a-8686f9dab38e" providerId="ADAL" clId="{E94DEDC3-74DF-434A-8F3A-CC91FC929AB1}" dt="2023-10-24T09:10:55.939" v="335" actId="20577"/>
          <ac:spMkLst>
            <pc:docMk/>
            <pc:sldMk cId="4199372017" sldId="340"/>
            <ac:spMk id="6" creationId="{3DEC7777-0998-8A35-C813-78893EB13A4D}"/>
          </ac:spMkLst>
        </pc:spChg>
        <pc:graphicFrameChg chg="add del mod">
          <ac:chgData name="Robin Wolf" userId="abd915cb-5aa0-4c01-ac6a-8686f9dab38e" providerId="ADAL" clId="{E94DEDC3-74DF-434A-8F3A-CC91FC929AB1}" dt="2023-10-24T09:19:32.125" v="416" actId="478"/>
          <ac:graphicFrameMkLst>
            <pc:docMk/>
            <pc:sldMk cId="4199372017" sldId="340"/>
            <ac:graphicFrameMk id="9" creationId="{D90D3FAA-5754-38D8-5D45-B8B0C393D95A}"/>
          </ac:graphicFrameMkLst>
        </pc:graphicFrameChg>
        <pc:picChg chg="add del mod">
          <ac:chgData name="Robin Wolf" userId="abd915cb-5aa0-4c01-ac6a-8686f9dab38e" providerId="ADAL" clId="{E94DEDC3-74DF-434A-8F3A-CC91FC929AB1}" dt="2023-10-24T09:19:01.652" v="412" actId="478"/>
          <ac:picMkLst>
            <pc:docMk/>
            <pc:sldMk cId="4199372017" sldId="340"/>
            <ac:picMk id="8" creationId="{180176D6-8615-9D5E-8D01-C2D62B7ACF74}"/>
          </ac:picMkLst>
        </pc:picChg>
      </pc:sldChg>
      <pc:sldChg chg="modSp new mod">
        <pc:chgData name="Robin Wolf" userId="abd915cb-5aa0-4c01-ac6a-8686f9dab38e" providerId="ADAL" clId="{E94DEDC3-74DF-434A-8F3A-CC91FC929AB1}" dt="2023-10-24T09:11:19.791" v="381"/>
        <pc:sldMkLst>
          <pc:docMk/>
          <pc:sldMk cId="1247232687" sldId="341"/>
        </pc:sldMkLst>
        <pc:spChg chg="mod">
          <ac:chgData name="Robin Wolf" userId="abd915cb-5aa0-4c01-ac6a-8686f9dab38e" providerId="ADAL" clId="{E94DEDC3-74DF-434A-8F3A-CC91FC929AB1}" dt="2023-10-24T09:11:19.791" v="381"/>
          <ac:spMkLst>
            <pc:docMk/>
            <pc:sldMk cId="1247232687" sldId="341"/>
            <ac:spMk id="3" creationId="{5E3AF096-7FDE-BDF9-BD4F-2869809BF428}"/>
          </ac:spMkLst>
        </pc:spChg>
        <pc:spChg chg="mod">
          <ac:chgData name="Robin Wolf" userId="abd915cb-5aa0-4c01-ac6a-8686f9dab38e" providerId="ADAL" clId="{E94DEDC3-74DF-434A-8F3A-CC91FC929AB1}" dt="2023-10-24T09:11:12.630" v="380" actId="20577"/>
          <ac:spMkLst>
            <pc:docMk/>
            <pc:sldMk cId="1247232687" sldId="341"/>
            <ac:spMk id="6" creationId="{5F760096-FD27-4991-08CB-A453E618EA9B}"/>
          </ac:spMkLst>
        </pc:spChg>
      </pc:sldChg>
      <pc:sldChg chg="addSp modSp new mod">
        <pc:chgData name="Robin Wolf" userId="abd915cb-5aa0-4c01-ac6a-8686f9dab38e" providerId="ADAL" clId="{E94DEDC3-74DF-434A-8F3A-CC91FC929AB1}" dt="2023-10-24T09:26:22.667" v="481" actId="113"/>
        <pc:sldMkLst>
          <pc:docMk/>
          <pc:sldMk cId="19894349" sldId="342"/>
        </pc:sldMkLst>
        <pc:spChg chg="mod">
          <ac:chgData name="Robin Wolf" userId="abd915cb-5aa0-4c01-ac6a-8686f9dab38e" providerId="ADAL" clId="{E94DEDC3-74DF-434A-8F3A-CC91FC929AB1}" dt="2023-10-24T09:11:57.067" v="403"/>
          <ac:spMkLst>
            <pc:docMk/>
            <pc:sldMk cId="19894349" sldId="342"/>
            <ac:spMk id="3" creationId="{CE92F7EB-A561-DB4C-8E96-773D1292C232}"/>
          </ac:spMkLst>
        </pc:spChg>
        <pc:spChg chg="mod">
          <ac:chgData name="Robin Wolf" userId="abd915cb-5aa0-4c01-ac6a-8686f9dab38e" providerId="ADAL" clId="{E94DEDC3-74DF-434A-8F3A-CC91FC929AB1}" dt="2023-10-24T09:11:53.244" v="402" actId="20577"/>
          <ac:spMkLst>
            <pc:docMk/>
            <pc:sldMk cId="19894349" sldId="342"/>
            <ac:spMk id="6" creationId="{4D62F01E-0296-0FF6-44E2-148251B91527}"/>
          </ac:spMkLst>
        </pc:spChg>
        <pc:graphicFrameChg chg="add mod modGraphic">
          <ac:chgData name="Robin Wolf" userId="abd915cb-5aa0-4c01-ac6a-8686f9dab38e" providerId="ADAL" clId="{E94DEDC3-74DF-434A-8F3A-CC91FC929AB1}" dt="2023-10-24T09:26:22.667" v="481" actId="113"/>
          <ac:graphicFrameMkLst>
            <pc:docMk/>
            <pc:sldMk cId="19894349" sldId="342"/>
            <ac:graphicFrameMk id="8" creationId="{4A10B8BD-7E6A-8C0F-8AD2-2C09C9D6E73A}"/>
          </ac:graphicFrameMkLst>
        </pc:graphicFrameChg>
        <pc:picChg chg="add mod">
          <ac:chgData name="Robin Wolf" userId="abd915cb-5aa0-4c01-ac6a-8686f9dab38e" providerId="ADAL" clId="{E94DEDC3-74DF-434A-8F3A-CC91FC929AB1}" dt="2023-10-24T09:25:49.942" v="473" actId="1076"/>
          <ac:picMkLst>
            <pc:docMk/>
            <pc:sldMk cId="19894349" sldId="342"/>
            <ac:picMk id="9" creationId="{EC16D0E1-7B5D-48B8-A721-2B62821E1910}"/>
          </ac:picMkLst>
        </pc:picChg>
        <pc:picChg chg="add mod">
          <ac:chgData name="Robin Wolf" userId="abd915cb-5aa0-4c01-ac6a-8686f9dab38e" providerId="ADAL" clId="{E94DEDC3-74DF-434A-8F3A-CC91FC929AB1}" dt="2023-10-24T09:25:51.928" v="474" actId="1076"/>
          <ac:picMkLst>
            <pc:docMk/>
            <pc:sldMk cId="19894349" sldId="342"/>
            <ac:picMk id="10" creationId="{C906A9D4-918D-4EB9-B27D-901F8454343F}"/>
          </ac:picMkLst>
        </pc:picChg>
        <pc:picChg chg="add mod">
          <ac:chgData name="Robin Wolf" userId="abd915cb-5aa0-4c01-ac6a-8686f9dab38e" providerId="ADAL" clId="{E94DEDC3-74DF-434A-8F3A-CC91FC929AB1}" dt="2023-10-24T09:24:09.707" v="447" actId="14100"/>
          <ac:picMkLst>
            <pc:docMk/>
            <pc:sldMk cId="19894349" sldId="342"/>
            <ac:picMk id="11" creationId="{ADA3773E-B3CB-43D8-B3B3-D9A331833D17}"/>
          </ac:picMkLst>
        </pc:picChg>
        <pc:picChg chg="add mod">
          <ac:chgData name="Robin Wolf" userId="abd915cb-5aa0-4c01-ac6a-8686f9dab38e" providerId="ADAL" clId="{E94DEDC3-74DF-434A-8F3A-CC91FC929AB1}" dt="2023-10-24T09:24:28.848" v="452" actId="14100"/>
          <ac:picMkLst>
            <pc:docMk/>
            <pc:sldMk cId="19894349" sldId="342"/>
            <ac:picMk id="12" creationId="{CD34C72C-B853-482C-B458-999E6D20904D}"/>
          </ac:picMkLst>
        </pc:picChg>
        <pc:picChg chg="add mod">
          <ac:chgData name="Robin Wolf" userId="abd915cb-5aa0-4c01-ac6a-8686f9dab38e" providerId="ADAL" clId="{E94DEDC3-74DF-434A-8F3A-CC91FC929AB1}" dt="2023-10-24T09:23:28.942" v="435" actId="1076"/>
          <ac:picMkLst>
            <pc:docMk/>
            <pc:sldMk cId="19894349" sldId="342"/>
            <ac:picMk id="13" creationId="{71056E1C-EC31-4B85-8D71-E97F601CC0D2}"/>
          </ac:picMkLst>
        </pc:picChg>
        <pc:picChg chg="add mod">
          <ac:chgData name="Robin Wolf" userId="abd915cb-5aa0-4c01-ac6a-8686f9dab38e" providerId="ADAL" clId="{E94DEDC3-74DF-434A-8F3A-CC91FC929AB1}" dt="2023-10-24T09:24:51.543" v="457" actId="1076"/>
          <ac:picMkLst>
            <pc:docMk/>
            <pc:sldMk cId="19894349" sldId="342"/>
            <ac:picMk id="14" creationId="{79C638B1-55C6-4021-AFD1-F67A04D2C67A}"/>
          </ac:picMkLst>
        </pc:picChg>
        <pc:picChg chg="add mod">
          <ac:chgData name="Robin Wolf" userId="abd915cb-5aa0-4c01-ac6a-8686f9dab38e" providerId="ADAL" clId="{E94DEDC3-74DF-434A-8F3A-CC91FC929AB1}" dt="2023-10-24T09:23:40.132" v="437" actId="14100"/>
          <ac:picMkLst>
            <pc:docMk/>
            <pc:sldMk cId="19894349" sldId="342"/>
            <ac:picMk id="15" creationId="{F4A36380-3A5A-43AB-B7E8-1236EC07CCE9}"/>
          </ac:picMkLst>
        </pc:picChg>
        <pc:picChg chg="add mod">
          <ac:chgData name="Robin Wolf" userId="abd915cb-5aa0-4c01-ac6a-8686f9dab38e" providerId="ADAL" clId="{E94DEDC3-74DF-434A-8F3A-CC91FC929AB1}" dt="2023-10-24T09:23:56.677" v="443" actId="1076"/>
          <ac:picMkLst>
            <pc:docMk/>
            <pc:sldMk cId="19894349" sldId="342"/>
            <ac:picMk id="16" creationId="{CEE1DD35-5E4B-48FA-9640-09BE98969C2D}"/>
          </ac:picMkLst>
        </pc:picChg>
      </pc:sldChg>
      <pc:sldChg chg="modSp new mod">
        <pc:chgData name="Robin Wolf" userId="abd915cb-5aa0-4c01-ac6a-8686f9dab38e" providerId="ADAL" clId="{E94DEDC3-74DF-434A-8F3A-CC91FC929AB1}" dt="2023-10-27T06:59:06.712" v="1688" actId="20577"/>
        <pc:sldMkLst>
          <pc:docMk/>
          <pc:sldMk cId="2429326270" sldId="343"/>
        </pc:sldMkLst>
        <pc:spChg chg="mod">
          <ac:chgData name="Robin Wolf" userId="abd915cb-5aa0-4c01-ac6a-8686f9dab38e" providerId="ADAL" clId="{E94DEDC3-74DF-434A-8F3A-CC91FC929AB1}" dt="2023-10-27T06:59:06.712" v="1688" actId="20577"/>
          <ac:spMkLst>
            <pc:docMk/>
            <pc:sldMk cId="2429326270" sldId="343"/>
            <ac:spMk id="2" creationId="{EAAED2CC-FC1B-A647-DB8C-E90A7B6A6E79}"/>
          </ac:spMkLst>
        </pc:spChg>
        <pc:spChg chg="mod">
          <ac:chgData name="Robin Wolf" userId="abd915cb-5aa0-4c01-ac6a-8686f9dab38e" providerId="ADAL" clId="{E94DEDC3-74DF-434A-8F3A-CC91FC929AB1}" dt="2023-10-27T06:31:54.694" v="586" actId="20577"/>
          <ac:spMkLst>
            <pc:docMk/>
            <pc:sldMk cId="2429326270" sldId="343"/>
            <ac:spMk id="6" creationId="{54CA516F-D89C-40B8-E3B7-76DA27B7EBA0}"/>
          </ac:spMkLst>
        </pc:spChg>
      </pc:sldChg>
      <pc:sldChg chg="modSp new mod">
        <pc:chgData name="Robin Wolf" userId="abd915cb-5aa0-4c01-ac6a-8686f9dab38e" providerId="ADAL" clId="{E94DEDC3-74DF-434A-8F3A-CC91FC929AB1}" dt="2023-10-27T06:58:28.401" v="1650" actId="20577"/>
        <pc:sldMkLst>
          <pc:docMk/>
          <pc:sldMk cId="2310646915" sldId="344"/>
        </pc:sldMkLst>
        <pc:spChg chg="mod">
          <ac:chgData name="Robin Wolf" userId="abd915cb-5aa0-4c01-ac6a-8686f9dab38e" providerId="ADAL" clId="{E94DEDC3-74DF-434A-8F3A-CC91FC929AB1}" dt="2023-10-27T06:58:28.401" v="1650" actId="20577"/>
          <ac:spMkLst>
            <pc:docMk/>
            <pc:sldMk cId="2310646915" sldId="344"/>
            <ac:spMk id="2" creationId="{4C65AF36-5FCB-8FCA-AE1A-09532F0EBEDF}"/>
          </ac:spMkLst>
        </pc:spChg>
        <pc:spChg chg="mod">
          <ac:chgData name="Robin Wolf" userId="abd915cb-5aa0-4c01-ac6a-8686f9dab38e" providerId="ADAL" clId="{E94DEDC3-74DF-434A-8F3A-CC91FC929AB1}" dt="2023-10-27T06:30:09.896" v="497" actId="20577"/>
          <ac:spMkLst>
            <pc:docMk/>
            <pc:sldMk cId="2310646915" sldId="344"/>
            <ac:spMk id="6" creationId="{A592EEC5-8186-0032-C703-D980E0EA5412}"/>
          </ac:spMkLst>
        </pc:spChg>
      </pc:sldChg>
      <pc:sldChg chg="modSp mod">
        <pc:chgData name="Robin Wolf" userId="abd915cb-5aa0-4c01-ac6a-8686f9dab38e" providerId="ADAL" clId="{E94DEDC3-74DF-434A-8F3A-CC91FC929AB1}" dt="2023-10-27T07:41:02.217" v="1765" actId="20577"/>
        <pc:sldMkLst>
          <pc:docMk/>
          <pc:sldMk cId="296346334" sldId="345"/>
        </pc:sldMkLst>
        <pc:spChg chg="mod">
          <ac:chgData name="Robin Wolf" userId="abd915cb-5aa0-4c01-ac6a-8686f9dab38e" providerId="ADAL" clId="{E94DEDC3-74DF-434A-8F3A-CC91FC929AB1}" dt="2023-10-27T07:41:02.217" v="1765" actId="20577"/>
          <ac:spMkLst>
            <pc:docMk/>
            <pc:sldMk cId="296346334" sldId="345"/>
            <ac:spMk id="2" creationId="{D5629216-1D50-E3C1-B0BF-0BD36ABB742C}"/>
          </ac:spMkLst>
        </pc:spChg>
      </pc:sldChg>
    </pc:docChg>
  </pc:docChgLst>
  <pc:docChgLst>
    <pc:chgData name="Hannes Bornemann" userId="bb9bd7dd-0a29-43a8-a973-d873a34a6e36" providerId="ADAL" clId="{E5510671-4E3E-4D1D-98F0-57FB7E47CF56}"/>
    <pc:docChg chg="undo custSel addSld delSld modSld sldOrd">
      <pc:chgData name="Hannes Bornemann" userId="bb9bd7dd-0a29-43a8-a973-d873a34a6e36" providerId="ADAL" clId="{E5510671-4E3E-4D1D-98F0-57FB7E47CF56}" dt="2023-11-10T14:46:32.363" v="212" actId="14826"/>
      <pc:docMkLst>
        <pc:docMk/>
      </pc:docMkLst>
      <pc:sldChg chg="modSp mod">
        <pc:chgData name="Hannes Bornemann" userId="bb9bd7dd-0a29-43a8-a973-d873a34a6e36" providerId="ADAL" clId="{E5510671-4E3E-4D1D-98F0-57FB7E47CF56}" dt="2023-11-07T08:17:06.399" v="24" actId="20577"/>
        <pc:sldMkLst>
          <pc:docMk/>
          <pc:sldMk cId="1017072061" sldId="304"/>
        </pc:sldMkLst>
        <pc:spChg chg="mod">
          <ac:chgData name="Hannes Bornemann" userId="bb9bd7dd-0a29-43a8-a973-d873a34a6e36" providerId="ADAL" clId="{E5510671-4E3E-4D1D-98F0-57FB7E47CF56}" dt="2023-11-07T08:17:06.399" v="24" actId="20577"/>
          <ac:spMkLst>
            <pc:docMk/>
            <pc:sldMk cId="1017072061" sldId="304"/>
            <ac:spMk id="2" creationId="{B651E998-34C7-4B40-B1EA-FDC3E032AC77}"/>
          </ac:spMkLst>
        </pc:spChg>
      </pc:sldChg>
      <pc:sldChg chg="modSp add del mod">
        <pc:chgData name="Hannes Bornemann" userId="bb9bd7dd-0a29-43a8-a973-d873a34a6e36" providerId="ADAL" clId="{E5510671-4E3E-4D1D-98F0-57FB7E47CF56}" dt="2023-11-07T08:22:34.497" v="171" actId="47"/>
        <pc:sldMkLst>
          <pc:docMk/>
          <pc:sldMk cId="627193161" sldId="336"/>
        </pc:sldMkLst>
        <pc:spChg chg="mod">
          <ac:chgData name="Hannes Bornemann" userId="bb9bd7dd-0a29-43a8-a973-d873a34a6e36" providerId="ADAL" clId="{E5510671-4E3E-4D1D-98F0-57FB7E47CF56}" dt="2023-11-07T08:17:58.156" v="54" actId="20577"/>
          <ac:spMkLst>
            <pc:docMk/>
            <pc:sldMk cId="627193161" sldId="336"/>
            <ac:spMk id="2" creationId="{F6A2B6F7-A6F9-40BC-371F-FD0E14C5C189}"/>
          </ac:spMkLst>
        </pc:spChg>
      </pc:sldChg>
      <pc:sldChg chg="addSp delSp modSp mod">
        <pc:chgData name="Hannes Bornemann" userId="bb9bd7dd-0a29-43a8-a973-d873a34a6e36" providerId="ADAL" clId="{E5510671-4E3E-4D1D-98F0-57FB7E47CF56}" dt="2023-11-10T14:36:01.009" v="211" actId="14826"/>
        <pc:sldMkLst>
          <pc:docMk/>
          <pc:sldMk cId="2598780042" sldId="337"/>
        </pc:sldMkLst>
        <pc:spChg chg="del">
          <ac:chgData name="Hannes Bornemann" userId="bb9bd7dd-0a29-43a8-a973-d873a34a6e36" providerId="ADAL" clId="{E5510671-4E3E-4D1D-98F0-57FB7E47CF56}" dt="2023-11-07T08:34:16.270" v="176" actId="478"/>
          <ac:spMkLst>
            <pc:docMk/>
            <pc:sldMk cId="2598780042" sldId="337"/>
            <ac:spMk id="2" creationId="{F49F1F3F-0C01-1A19-4713-76B7D39B6F28}"/>
          </ac:spMkLst>
        </pc:spChg>
        <pc:graphicFrameChg chg="del modGraphic">
          <ac:chgData name="Hannes Bornemann" userId="bb9bd7dd-0a29-43a8-a973-d873a34a6e36" providerId="ADAL" clId="{E5510671-4E3E-4D1D-98F0-57FB7E47CF56}" dt="2023-11-07T08:33:45.674" v="172" actId="478"/>
          <ac:graphicFrameMkLst>
            <pc:docMk/>
            <pc:sldMk cId="2598780042" sldId="337"/>
            <ac:graphicFrameMk id="8" creationId="{34B9056D-BFE4-4DDB-034E-92467CA0343D}"/>
          </ac:graphicFrameMkLst>
        </pc:graphicFrameChg>
        <pc:graphicFrameChg chg="add del mod modGraphic">
          <ac:chgData name="Hannes Bornemann" userId="bb9bd7dd-0a29-43a8-a973-d873a34a6e36" providerId="ADAL" clId="{E5510671-4E3E-4D1D-98F0-57FB7E47CF56}" dt="2023-11-07T08:36:49.677" v="178" actId="478"/>
          <ac:graphicFrameMkLst>
            <pc:docMk/>
            <pc:sldMk cId="2598780042" sldId="337"/>
            <ac:graphicFrameMk id="9" creationId="{640C8090-7937-56B6-6077-A31977BF1687}"/>
          </ac:graphicFrameMkLst>
        </pc:graphicFrameChg>
        <pc:graphicFrameChg chg="add del mod modGraphic">
          <ac:chgData name="Hannes Bornemann" userId="bb9bd7dd-0a29-43a8-a973-d873a34a6e36" providerId="ADAL" clId="{E5510671-4E3E-4D1D-98F0-57FB7E47CF56}" dt="2023-11-07T08:37:54.664" v="183" actId="478"/>
          <ac:graphicFrameMkLst>
            <pc:docMk/>
            <pc:sldMk cId="2598780042" sldId="337"/>
            <ac:graphicFrameMk id="10" creationId="{D35B8AEA-C3B6-311B-D311-F113FE342D89}"/>
          </ac:graphicFrameMkLst>
        </pc:graphicFrameChg>
        <pc:graphicFrameChg chg="add del mod">
          <ac:chgData name="Hannes Bornemann" userId="bb9bd7dd-0a29-43a8-a973-d873a34a6e36" providerId="ADAL" clId="{E5510671-4E3E-4D1D-98F0-57FB7E47CF56}" dt="2023-11-07T08:38:33.388" v="185"/>
          <ac:graphicFrameMkLst>
            <pc:docMk/>
            <pc:sldMk cId="2598780042" sldId="337"/>
            <ac:graphicFrameMk id="11" creationId="{77F2F619-774E-F901-9055-7C68D16515E9}"/>
          </ac:graphicFrameMkLst>
        </pc:graphicFrameChg>
        <pc:graphicFrameChg chg="add del mod modGraphic">
          <ac:chgData name="Hannes Bornemann" userId="bb9bd7dd-0a29-43a8-a973-d873a34a6e36" providerId="ADAL" clId="{E5510671-4E3E-4D1D-98F0-57FB7E47CF56}" dt="2023-11-07T08:38:59.100" v="195" actId="478"/>
          <ac:graphicFrameMkLst>
            <pc:docMk/>
            <pc:sldMk cId="2598780042" sldId="337"/>
            <ac:graphicFrameMk id="12" creationId="{D7604D10-2073-8D32-DEC0-DD349EA81547}"/>
          </ac:graphicFrameMkLst>
        </pc:graphicFrameChg>
        <pc:picChg chg="add mod modCrop">
          <ac:chgData name="Hannes Bornemann" userId="bb9bd7dd-0a29-43a8-a973-d873a34a6e36" providerId="ADAL" clId="{E5510671-4E3E-4D1D-98F0-57FB7E47CF56}" dt="2023-11-10T14:36:01.009" v="211" actId="14826"/>
          <ac:picMkLst>
            <pc:docMk/>
            <pc:sldMk cId="2598780042" sldId="337"/>
            <ac:picMk id="13" creationId="{FB19EE8E-380A-A7AA-5349-17E239A7CA04}"/>
          </ac:picMkLst>
        </pc:picChg>
      </pc:sldChg>
      <pc:sldChg chg="del">
        <pc:chgData name="Hannes Bornemann" userId="bb9bd7dd-0a29-43a8-a973-d873a34a6e36" providerId="ADAL" clId="{E5510671-4E3E-4D1D-98F0-57FB7E47CF56}" dt="2023-11-10T08:48:01.035" v="210" actId="47"/>
        <pc:sldMkLst>
          <pc:docMk/>
          <pc:sldMk cId="1439531142" sldId="338"/>
        </pc:sldMkLst>
      </pc:sldChg>
      <pc:sldChg chg="del">
        <pc:chgData name="Hannes Bornemann" userId="bb9bd7dd-0a29-43a8-a973-d873a34a6e36" providerId="ADAL" clId="{E5510671-4E3E-4D1D-98F0-57FB7E47CF56}" dt="2023-11-07T08:19:46.384" v="57" actId="47"/>
        <pc:sldMkLst>
          <pc:docMk/>
          <pc:sldMk cId="3284996102" sldId="339"/>
        </pc:sldMkLst>
      </pc:sldChg>
      <pc:sldChg chg="del">
        <pc:chgData name="Hannes Bornemann" userId="bb9bd7dd-0a29-43a8-a973-d873a34a6e36" providerId="ADAL" clId="{E5510671-4E3E-4D1D-98F0-57FB7E47CF56}" dt="2023-11-07T08:19:48.160" v="58" actId="47"/>
        <pc:sldMkLst>
          <pc:docMk/>
          <pc:sldMk cId="4199372017" sldId="340"/>
        </pc:sldMkLst>
      </pc:sldChg>
      <pc:sldChg chg="del">
        <pc:chgData name="Hannes Bornemann" userId="bb9bd7dd-0a29-43a8-a973-d873a34a6e36" providerId="ADAL" clId="{E5510671-4E3E-4D1D-98F0-57FB7E47CF56}" dt="2023-11-07T08:19:49.452" v="59" actId="47"/>
        <pc:sldMkLst>
          <pc:docMk/>
          <pc:sldMk cId="1247232687" sldId="341"/>
        </pc:sldMkLst>
      </pc:sldChg>
      <pc:sldChg chg="del">
        <pc:chgData name="Hannes Bornemann" userId="bb9bd7dd-0a29-43a8-a973-d873a34a6e36" providerId="ADAL" clId="{E5510671-4E3E-4D1D-98F0-57FB7E47CF56}" dt="2023-11-07T08:19:53.997" v="60" actId="47"/>
        <pc:sldMkLst>
          <pc:docMk/>
          <pc:sldMk cId="19894349" sldId="342"/>
        </pc:sldMkLst>
      </pc:sldChg>
      <pc:sldChg chg="del">
        <pc:chgData name="Hannes Bornemann" userId="bb9bd7dd-0a29-43a8-a973-d873a34a6e36" providerId="ADAL" clId="{E5510671-4E3E-4D1D-98F0-57FB7E47CF56}" dt="2023-11-07T08:19:56.903" v="61" actId="47"/>
        <pc:sldMkLst>
          <pc:docMk/>
          <pc:sldMk cId="2429326270" sldId="343"/>
        </pc:sldMkLst>
      </pc:sldChg>
      <pc:sldChg chg="del">
        <pc:chgData name="Hannes Bornemann" userId="bb9bd7dd-0a29-43a8-a973-d873a34a6e36" providerId="ADAL" clId="{E5510671-4E3E-4D1D-98F0-57FB7E47CF56}" dt="2023-11-07T08:19:59.231" v="62" actId="47"/>
        <pc:sldMkLst>
          <pc:docMk/>
          <pc:sldMk cId="2310646915" sldId="344"/>
        </pc:sldMkLst>
      </pc:sldChg>
      <pc:sldChg chg="ord">
        <pc:chgData name="Hannes Bornemann" userId="bb9bd7dd-0a29-43a8-a973-d873a34a6e36" providerId="ADAL" clId="{E5510671-4E3E-4D1D-98F0-57FB7E47CF56}" dt="2023-11-07T08:18:16.642" v="56"/>
        <pc:sldMkLst>
          <pc:docMk/>
          <pc:sldMk cId="430923404" sldId="346"/>
        </pc:sldMkLst>
      </pc:sldChg>
      <pc:sldChg chg="addSp delSp modSp add mod">
        <pc:chgData name="Hannes Bornemann" userId="bb9bd7dd-0a29-43a8-a973-d873a34a6e36" providerId="ADAL" clId="{E5510671-4E3E-4D1D-98F0-57FB7E47CF56}" dt="2023-11-10T14:46:32.363" v="212" actId="14826"/>
        <pc:sldMkLst>
          <pc:docMk/>
          <pc:sldMk cId="1798964298" sldId="347"/>
        </pc:sldMkLst>
        <pc:picChg chg="add mod modCrop">
          <ac:chgData name="Hannes Bornemann" userId="bb9bd7dd-0a29-43a8-a973-d873a34a6e36" providerId="ADAL" clId="{E5510671-4E3E-4D1D-98F0-57FB7E47CF56}" dt="2023-11-10T14:46:32.363" v="212" actId="14826"/>
          <ac:picMkLst>
            <pc:docMk/>
            <pc:sldMk cId="1798964298" sldId="347"/>
            <ac:picMk id="2" creationId="{01D1FCE2-4F85-B80D-7382-CA67D8247B87}"/>
          </ac:picMkLst>
        </pc:picChg>
        <pc:picChg chg="del">
          <ac:chgData name="Hannes Bornemann" userId="bb9bd7dd-0a29-43a8-a973-d873a34a6e36" providerId="ADAL" clId="{E5510671-4E3E-4D1D-98F0-57FB7E47CF56}" dt="2023-11-07T08:39:38.948" v="203" actId="478"/>
          <ac:picMkLst>
            <pc:docMk/>
            <pc:sldMk cId="1798964298" sldId="347"/>
            <ac:picMk id="13" creationId="{FB19EE8E-380A-A7AA-5349-17E239A7CA0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13.01.2024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b="1" dirty="0"/>
              <a:t>Actor</a:t>
            </a:r>
            <a:r>
              <a:rPr lang="de-DE" sz="900" b="1" dirty="0"/>
              <a:t> Net: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Enthält Policy  in welchem </a:t>
            </a:r>
            <a:r>
              <a:rPr lang="de-DE" dirty="0" err="1">
                <a:sym typeface="Wingdings" panose="05000000000000000000" pitchFamily="2" charset="2"/>
              </a:rPr>
              <a:t>action</a:t>
            </a:r>
            <a:r>
              <a:rPr lang="de-DE" dirty="0">
                <a:sym typeface="Wingdings" panose="05000000000000000000" pitchFamily="2" charset="2"/>
              </a:rPr>
              <a:t> sollte in diesem </a:t>
            </a:r>
            <a:r>
              <a:rPr lang="de-DE" dirty="0" err="1">
                <a:sym typeface="Wingdings" panose="05000000000000000000" pitchFamily="2" charset="2"/>
              </a:rPr>
              <a:t>state</a:t>
            </a:r>
            <a:r>
              <a:rPr lang="de-DE" dirty="0">
                <a:sym typeface="Wingdings" panose="05000000000000000000" pitchFamily="2" charset="2"/>
              </a:rPr>
              <a:t> am besten ausgeführt werden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Ratio  aktuelle durch alte </a:t>
            </a:r>
            <a:r>
              <a:rPr lang="de-DE" dirty="0" err="1">
                <a:sym typeface="Wingdings" panose="05000000000000000000" pitchFamily="2" charset="2"/>
              </a:rPr>
              <a:t>policy</a:t>
            </a:r>
            <a:r>
              <a:rPr lang="de-DE" dirty="0">
                <a:sym typeface="Wingdings" panose="05000000000000000000" pitchFamily="2" charset="2"/>
              </a:rPr>
              <a:t> für diesen </a:t>
            </a:r>
            <a:r>
              <a:rPr lang="de-DE" dirty="0" err="1">
                <a:sym typeface="Wingdings" panose="05000000000000000000" pitchFamily="2" charset="2"/>
              </a:rPr>
              <a:t>state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dirty="0" err="1">
                <a:sym typeface="Wingdings" panose="05000000000000000000" pitchFamily="2" charset="2"/>
              </a:rPr>
              <a:t>action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sz="800" dirty="0"/>
              <a:t>π</a:t>
            </a:r>
            <a:r>
              <a:rPr lang="de-DE" sz="800" baseline="-25000" dirty="0"/>
              <a:t>φ</a:t>
            </a:r>
            <a:r>
              <a:rPr lang="de-DE" sz="800" dirty="0"/>
              <a:t>(</a:t>
            </a:r>
            <a:r>
              <a:rPr lang="de-DE" sz="800" i="1" dirty="0"/>
              <a:t>a</a:t>
            </a:r>
            <a:r>
              <a:rPr lang="de-DE" sz="800" i="1" baseline="-25000" dirty="0"/>
              <a:t>t </a:t>
            </a:r>
            <a:r>
              <a:rPr lang="de-DE" sz="800" dirty="0"/>
              <a:t>| </a:t>
            </a:r>
            <a:r>
              <a:rPr lang="de-DE" sz="800" i="1" dirty="0" err="1"/>
              <a:t>s</a:t>
            </a:r>
            <a:r>
              <a:rPr lang="de-DE" sz="800" i="1" baseline="-25000" dirty="0" err="1"/>
              <a:t>t</a:t>
            </a:r>
            <a:r>
              <a:rPr lang="de-DE" sz="800" dirty="0"/>
              <a:t>) / </a:t>
            </a:r>
            <a:r>
              <a:rPr lang="en-US" sz="800" dirty="0"/>
              <a:t>π</a:t>
            </a:r>
            <a:r>
              <a:rPr lang="de-DE" sz="800" baseline="-25000" dirty="0"/>
              <a:t>φ´</a:t>
            </a:r>
            <a:r>
              <a:rPr lang="de-DE" sz="800" dirty="0"/>
              <a:t>(</a:t>
            </a:r>
            <a:r>
              <a:rPr lang="de-DE" sz="800" i="1" dirty="0"/>
              <a:t>a</a:t>
            </a:r>
            <a:r>
              <a:rPr lang="de-DE" sz="800" i="1" baseline="-25000" dirty="0"/>
              <a:t>t </a:t>
            </a:r>
            <a:r>
              <a:rPr lang="de-DE" sz="800" dirty="0"/>
              <a:t>| </a:t>
            </a:r>
            <a:r>
              <a:rPr lang="de-DE" sz="800" i="1" dirty="0" err="1"/>
              <a:t>s</a:t>
            </a:r>
            <a:r>
              <a:rPr lang="de-DE" sz="800" i="1" baseline="-25000" dirty="0" err="1"/>
              <a:t>t</a:t>
            </a:r>
            <a:r>
              <a:rPr lang="de-DE" sz="800" dirty="0"/>
              <a:t>) </a:t>
            </a:r>
            <a:r>
              <a:rPr lang="de-DE" sz="800" dirty="0">
                <a:sym typeface="Wingdings" panose="05000000000000000000" pitchFamily="2" charset="2"/>
              </a:rPr>
              <a:t> ist größer 1 wenn aktuelle </a:t>
            </a:r>
            <a:r>
              <a:rPr lang="de-DE" sz="800" dirty="0" err="1">
                <a:sym typeface="Wingdings" panose="05000000000000000000" pitchFamily="2" charset="2"/>
              </a:rPr>
              <a:t>policy</a:t>
            </a:r>
            <a:r>
              <a:rPr lang="de-DE" sz="800" dirty="0">
                <a:sym typeface="Wingdings" panose="05000000000000000000" pitchFamily="2" charset="2"/>
              </a:rPr>
              <a:t> die </a:t>
            </a:r>
            <a:r>
              <a:rPr lang="de-DE" sz="800" dirty="0" err="1">
                <a:sym typeface="Wingdings" panose="05000000000000000000" pitchFamily="2" charset="2"/>
              </a:rPr>
              <a:t>action</a:t>
            </a:r>
            <a:r>
              <a:rPr lang="de-DE" sz="800" dirty="0">
                <a:sym typeface="Wingdings" panose="05000000000000000000" pitchFamily="2" charset="2"/>
              </a:rPr>
              <a:t> im aktuellen </a:t>
            </a:r>
            <a:r>
              <a:rPr lang="de-DE" sz="800" dirty="0" err="1">
                <a:sym typeface="Wingdings" panose="05000000000000000000" pitchFamily="2" charset="2"/>
              </a:rPr>
              <a:t>state</a:t>
            </a:r>
            <a:r>
              <a:rPr lang="de-DE" sz="800" dirty="0">
                <a:sym typeface="Wingdings" panose="05000000000000000000" pitchFamily="2" charset="2"/>
              </a:rPr>
              <a:t> als wahrscheinlicher bewertet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Critc</a:t>
            </a:r>
            <a:r>
              <a:rPr lang="en-US" b="1" dirty="0"/>
              <a:t> Net: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Schätzt</a:t>
            </a:r>
            <a:r>
              <a:rPr lang="en-US" b="0" dirty="0"/>
              <a:t> Value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de-DE" b="0" dirty="0">
                <a:sym typeface="Wingdings" panose="05000000000000000000" pitchFamily="2" charset="2"/>
              </a:rPr>
              <a:t>gibt an, wie vorteilhaft oder nachteilhaft es ist, sich in einem bestimmten Zustand zu befinden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Advantage  Differenz zwischen dem tatsächlichen </a:t>
            </a:r>
            <a:r>
              <a:rPr lang="de-DE" b="0" dirty="0" err="1">
                <a:sym typeface="Wingdings" panose="05000000000000000000" pitchFamily="2" charset="2"/>
              </a:rPr>
              <a:t>Reward</a:t>
            </a:r>
            <a:r>
              <a:rPr lang="de-DE" b="0" dirty="0">
                <a:sym typeface="Wingdings" panose="05000000000000000000" pitchFamily="2" charset="2"/>
              </a:rPr>
              <a:t> einer Aktion in einem Zustand und dem erwarteten Wert dieses Zustands darstellt</a:t>
            </a:r>
            <a:endParaRPr lang="en-US" b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0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05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76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CustomMountainCarEnv_acceleration_discrete_20240111_085352</a:t>
            </a:r>
          </a:p>
          <a:p>
            <a:endParaRPr lang="en-US" dirty="0"/>
          </a:p>
          <a:p>
            <a:r>
              <a:rPr lang="en-US" dirty="0"/>
              <a:t>Training:</a:t>
            </a:r>
          </a:p>
          <a:p>
            <a:r>
              <a:rPr lang="en-US" dirty="0"/>
              <a:t>Continuous: ca 800min = 13h 20min</a:t>
            </a:r>
          </a:p>
          <a:p>
            <a:r>
              <a:rPr lang="en-US" dirty="0"/>
              <a:t>Discrete: ca. 150min = 2h 30min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52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 time &lt; 60 min </a:t>
            </a:r>
            <a:r>
              <a:rPr lang="de-DE" dirty="0" err="1"/>
              <a:t>for</a:t>
            </a:r>
            <a:r>
              <a:rPr lang="de-DE" dirty="0"/>
              <a:t> 1Mio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76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 &lt;90min </a:t>
            </a:r>
            <a:r>
              <a:rPr lang="de-DE" dirty="0" err="1"/>
              <a:t>for</a:t>
            </a:r>
            <a:r>
              <a:rPr lang="de-DE" dirty="0"/>
              <a:t> 1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72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0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8.svg"/><Relationship Id="rId5" Type="http://schemas.openxmlformats.org/officeDocument/2006/relationships/image" Target="../media/image73.png"/><Relationship Id="rId4" Type="http://schemas.openxmlformats.org/officeDocument/2006/relationships/image" Target="../media/image77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7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7.svg"/><Relationship Id="rId4" Type="http://schemas.openxmlformats.org/officeDocument/2006/relationships/image" Target="../media/image7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1.jpe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3.jpe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70.sv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jpe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8.jpe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.svg"/><Relationship Id="rId7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8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8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8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1.jpe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3.jpe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80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.svg"/><Relationship Id="rId7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35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4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svg"/><Relationship Id="rId9" Type="http://schemas.openxmlformats.org/officeDocument/2006/relationships/image" Target="../media/image35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46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5.png"/><Relationship Id="rId5" Type="http://schemas.openxmlformats.org/officeDocument/2006/relationships/image" Target="../media/image35.jpeg"/><Relationship Id="rId4" Type="http://schemas.openxmlformats.org/officeDocument/2006/relationships/image" Target="../media/image50.svg"/><Relationship Id="rId9" Type="http://schemas.openxmlformats.org/officeDocument/2006/relationships/image" Target="../media/image48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jpe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1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3.png"/><Relationship Id="rId5" Type="http://schemas.openxmlformats.org/officeDocument/2006/relationships/image" Target="../media/image35.jpeg"/><Relationship Id="rId4" Type="http://schemas.openxmlformats.org/officeDocument/2006/relationships/image" Target="../media/image58.svg"/><Relationship Id="rId9" Type="http://schemas.openxmlformats.org/officeDocument/2006/relationships/image" Target="../media/image56.sv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sv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1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3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6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3.png"/><Relationship Id="rId5" Type="http://schemas.openxmlformats.org/officeDocument/2006/relationships/image" Target="../media/image35.jpeg"/><Relationship Id="rId4" Type="http://schemas.openxmlformats.org/officeDocument/2006/relationships/image" Target="../media/image66.svg"/><Relationship Id="rId9" Type="http://schemas.openxmlformats.org/officeDocument/2006/relationships/image" Target="../media/image62.sv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0.svg"/><Relationship Id="rId7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6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7.jpe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jpe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A2F81EE-B49F-3443-9DF7-EAA8DB3B3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0987124-6DC9-6D43-9707-71252E1B3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FC91617-9567-D34B-B0B5-58C61AD0D93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014188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26. April 2022</a:t>
            </a:r>
          </a:p>
          <a:p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0543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April 2022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AD67889-1293-ED41-AF2F-6BE684E481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C47BBE0-2958-B54C-92CA-A77794DE3B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A0D9FB48-6DBE-634D-B186-40432575C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9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030657280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B07685-E6B4-5E41-AA73-041CFF227E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A00F15-E7DE-3D4C-9333-B5BB48AB41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74C0A6CA-28D0-A749-95FC-15B7AB099B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54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184D7E11-A3DD-D949-8E09-0C9A3EA966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06BB9E4-8410-CF4C-BC95-9F8E12F05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B294D36A-65D1-7A4A-B44E-81334D5833B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61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58EC8B0F-9FE3-924D-BEE3-32BD1A4163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BA120F4-9C32-9145-87E0-FF75165891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630DE8FB-031C-8B47-9B34-C2643B033B5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16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434AD662-A540-404E-9022-C1BE746588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9EAD9D-E600-2044-9062-B1FE5C0CD9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0874B803-122E-8343-8DC2-6DC5DA76A20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4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9714213-985D-F049-AC24-0011BCAE2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2AFD8BD-1B68-074D-9599-F2383776A4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86B49C55-F108-3C42-B547-CC4E75AAC7B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69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CEB99C0-EF74-E74F-B415-AC2BCEF5C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C382A7-D6AD-AB42-8366-09637EA67B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B2A227-4716-6A4A-8272-F88DB2FFFB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75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110A617E-8FCC-244D-8AD5-BF151B15A7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B143B38-D55C-EA4D-B6F2-C2894CCA34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0F8886F-22F5-4746-A8E8-574C3C4EC0C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6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6B334F-49E0-7249-9A77-6189C78F5C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3A27012-D968-1444-9A3B-CE30153629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FF730494-443D-2A43-8332-9B9FE56CBE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848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C363166-08E6-C74F-9053-6119A0C925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964B658-92F1-4D46-8507-65C9A4A13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58D6C3-553E-8D48-926F-12F87EB56D9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1429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0E987E8-E4E5-1C47-B903-44A3B86ED4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86D69A4-9E2A-FB4E-8DF6-21FBA6291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CF0516E-EB4A-A449-8DFA-05FA5ED672A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50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E61C0F-3B73-384B-8065-6D982FD45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8C0BA75-FEC2-B143-96A7-7F0A36612E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CB54A-796D-8146-ADB4-80A2698D93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D7396E-618B-1D42-9491-D3E42AB8C8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1F34162-D4E3-FD41-8C92-098D0E9599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82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4E504BD-D8EC-5C4C-B753-4E75542C93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1032B5D-DEF2-5F42-8B82-27D1F1CF1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B6F7CC5-BB04-744D-AC90-D1C2F3CD661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3370869-6FB1-0545-9436-445EB7325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60A417A-6251-5F4A-B9DF-8CD21F0B17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0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ENDE_V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6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3">
    <p:bg>
      <p:bgPr>
        <a:solidFill>
          <a:srgbClr val="1E4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4C6611-D00C-1346-BB86-076484ECC8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6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014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5115C2-9D70-FA46-836E-91268F8DBB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AD30B31-71AE-9741-8F1D-9257515B28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D7C97038-3FCB-2847-86D8-DCC709E739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724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31361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3A8660F-7908-EC47-ADD9-3CCF3387E3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A0F6196-E185-F743-AEB9-3FA2F65CE2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6D837101-89BA-0F43-8567-0A08E536B4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4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413708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69498C5-59D4-BD48-8207-E5F5EF81D8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9EEEAFF-DF84-FD43-9D3A-38AD043D2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ECADC022-0582-5847-8024-B9AF53A852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8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A6A6161-68AE-6F4E-AEAD-1901D799C6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FE7F2F9-2623-1E4E-A11D-944E45F46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A9118105-8FAF-E94A-954E-D3D3604F3C6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899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EF1FFE8-C01E-8549-8552-F1C914306F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99FAD7-2C53-E447-A4A8-03C810E1F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16652AA9-6DE6-F646-9DF1-F902224315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425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E8CDA4A-4BF2-D840-8CFD-6490530F2A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9207A85-80D7-FA4C-8BFC-2C68397EC5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56421205-BE49-1546-A141-F16B8889AC0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75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926B4F3-38F1-DF4C-A27A-2C33927AB9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75418-8D33-D440-BDB5-ED50CB0E0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BD353417-4511-C842-897F-3C1567DCFE4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3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040743E-92DA-ED45-887F-67ECCD1D48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EDBD9CB-4979-5E43-8C2A-4295CCE85C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1322D107-7E62-E34E-94C4-A415DBBB88D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967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D9D53BC2-77DA-CD4C-A750-1053201ECF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D888D9B-2794-0846-9CE3-6DD4B2A02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46308461-8C0F-5D49-8633-035DD85D54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76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71159C30-2450-2D47-8BE6-14B588B39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E14DE0D-E338-A341-9209-8A3E85E8FA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C5818D3E-8365-C946-B6EB-FCA558BC574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54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FC670BC-18A2-C24F-8F11-211BB82D4F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B007A7A-801B-774E-AC90-6EFDD4D592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7A797DF-EF12-974E-B06E-EDA0E573A7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9CC50-74CC-AC46-90C8-7FB6CFD4BF7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C0C974-3147-B24C-A451-E3F83E251F8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EB983B-4351-7141-9F64-6448A4A324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92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ADADB3-DFB5-E042-B272-CDDB8C6CAD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DA480E5-7E1F-2C4A-AB2D-DDB47FA707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5C61433B-1CC2-2949-A89D-2591A2194A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01937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5757826-769D-7544-9F1E-A5E98BDDA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E1FC015-54EA-1646-B961-FB870A7237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4A9459-3910-5046-BC02-8E9A766FAF27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EC5808-6368-954F-8A0F-7DA56C30E2B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4F4CE2-ADFE-2549-BA07-51FC26F5F6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6613BA-FF6B-E449-8A08-790B30959E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7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4D045A-1885-FD45-8B4B-045FF612A9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D5F719E-6E1A-7A40-9D70-75EF2B0A61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16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B42CD10-E431-A346-AF07-B385838C01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1339DFE-1657-7B41-B3F9-91732BA3F6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78F759-B2A5-0345-BE98-811DDA4C85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41B72E5-9E60-434A-B9D0-181AF78D95B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DE45BB2-43D5-074E-B0BD-65ADDFDF747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3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0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5BE1AF2-06B7-2E4D-8E62-D104363E77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776B093-19A4-6345-9181-4384BCBC7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D0BEE0FA-8B42-1B4B-A322-CF3C8F15B1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410235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3E05269C-2AA0-7348-B1D2-EB5C76B5E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F983A3E-5386-8546-8822-8C4903C854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318602C-3257-C24E-9090-75BCC2B25F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99795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5BE36B83-D000-4740-8FE1-70496235C6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5E10238-5DAC-B244-9C79-E3A6C48C7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244768" y="299812"/>
            <a:ext cx="666000" cy="450000"/>
          </a:xfrm>
          <a:prstGeom prst="rect">
            <a:avLst/>
          </a:prstGeom>
          <a:blipFill>
            <a:blip r:embed="rId4"/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CAA697-788F-3F40-AD9E-38C58B2D5A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0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0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E7FD337-DAE6-214B-8FB6-6EE1FBF360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911AD5-6C4F-F545-B4DF-CC6231C17179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810CE7-2E3A-3143-AA8D-82CB0499AEB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B83C-D299-0F49-901C-5287995A885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8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0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BC9578-0AFC-1F4D-8A0D-63974D070F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2"/>
            <a:ext cx="1737360" cy="967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1425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919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E62AA4-7DB8-244C-9C98-5064B76F9F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066A014-26D3-7E40-913E-C9CFDA3745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26F40BD-B29A-4F4B-849C-B4D9D6DED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18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2431962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D1E16769-5D42-3C48-8401-A6FF20BDB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7239A69-20E4-E84B-9AE6-A73DD1F35F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4D76D74F-C447-0B46-8463-F090EA5180F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649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C7F00696-7C33-1641-89FA-0D552099DA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1E899D-EC9C-234A-AC80-8C664A1F93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261BF8F-D8D8-C342-B58D-8A6C472E20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1A5BEAE-681D-C842-AFED-729FB7104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D5930ED-B574-D348-BBEF-B8EA4F1B5F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EF88569-6096-B14C-B989-AA00C8955B5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45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9C52630C-50E8-D848-A13E-9113C80E9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3EC1DC7-05B4-E642-9286-FB7DB1D8BB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0CA65917-016B-0247-B2E2-92635258E3F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68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D07CCD9-62E8-3842-9EA9-7BFCF4D2E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8AB08F-1564-514E-97F3-3E41CBDC12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E9F3C44-3B74-6841-9FD3-91670609DA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58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A8B2C4C-6AA8-904C-9AC4-E4658B2AC7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E24409-9CE6-AE4C-A56E-906654AF3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7DC4FD81-D75B-7E40-B3E4-25D4828D46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35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E0E48DAE-D35E-0D49-A63B-0B508B82DB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F88734E-24A0-204C-9152-C8B4861C64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D3B344F4-F937-D54C-A21A-5D459A80AA3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681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64A95A0-8B46-084D-80FA-D1F5335B8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22C1078-4716-014B-A74C-18ADEEC3C7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EE73923C-BCD2-F749-8DF8-73AFF0DF63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5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977BC22-658A-D74C-92AE-B7388ACD57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67EECD0-3835-F041-9A15-6BB912BAE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92D88AA-32C5-254A-9EB8-804EC1401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4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388871-83D4-124B-B8E3-7E651A4C95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048D659F-AD75-0E49-A643-44891A756CF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244620-FE7F-B641-A95F-07953C8A50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67CC240-8345-CB43-B360-ABECE7C81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F3330B7E-624B-5942-9132-F51B530CA4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01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7472927-2070-4543-8254-386CA5AB75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3207C-D77E-1740-813D-FB24153FF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22861D1-0BD1-4C47-B2F7-DF160BD5275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94710B7-2759-BD4C-A2D1-86B20DC6D1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9F23A-33D3-A44A-A707-3EB73FBBAE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3F719F99-C515-3E48-B1E6-DD81320AD22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5F682D86-794B-BB4B-996C-2B196CF8C8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3C22D76-476C-BB47-876D-375A942B484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7569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4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545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4356BD5-DB03-1449-A572-5779D638C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E887995-028D-6C44-BECC-B0921F39BA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7BFEE7A1-41FF-3044-993F-EECEA6B00F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721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29399295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022BEBB-328C-1940-BEB1-277BFC5172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6DFA1E-EE28-CD48-AA7E-895173C717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B5C39AF-B6E9-664C-B139-42FECD723A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82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4D0C22E-76AB-A244-B5FB-97EBFE97C6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7613CB5-15D8-3946-99CC-E25958795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2FAD2355-AD5E-C64A-893E-0EFD7C2AE7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15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97F0D1A6-FD6F-584C-938D-8516E66E1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3145BFF-FF4F-DE41-B1A1-4FCA1A2BD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C47E3EA-24FF-504E-AD46-9C0932617D0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9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4C5052E-B1CF-5446-963D-8410658522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EE94EA1-EC6C-3340-8738-64C86E168E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B4B3FF41-B851-1941-8364-2576FAF72BB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27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6EFDD4-BDB1-C248-B67A-54FD720942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6FB93C-A6A1-D749-9CDF-E507C131B5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58EF5B3-5EC8-0844-A3DD-CBFEBD07C7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29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2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F62C90F-85E8-E847-A097-D0E668E9A6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D629A41-EDA5-A74D-BCA2-89BF44E8A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61E0C3FA-37DC-0949-9C50-BFA7C43FB78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11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3934908-D07A-F34B-B2FE-CBC3850561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6F93C62-4210-7343-9C5C-3EC49DEEAE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77B6F833-E121-204A-BD5D-023E4FFB8E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7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DC17CA4-2448-B14F-8716-E7B79B8E0E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28CAAD-EF41-3F4B-A7A5-A964FDBF0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145D9C-177A-AD45-BBAE-C8041823214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31CDDB6-71FC-5B42-AF30-866EBE2F0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21AC7D0-86A3-4E4B-9199-3C960B8B92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A8EE0C8C-5DC7-8C4E-92BC-57098EFD23E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42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A945BA-EBB1-3F46-A521-52EFE3C0A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0BFE1E1-A0D5-D349-8089-A4C3CABA5D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87B747-EDA8-E84D-AC35-80B47E532A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46E90D-9EB9-0948-A56B-513D453D79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99FB155-EC38-ED49-B00F-C87B4C0D4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6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BA7A28B-B950-8A49-9C4C-4959D0497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4B88340-A940-FD4B-93D5-B2E697B2A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71542B6-97FD-8E4F-A627-B59482EDC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31F679C-2B53-5A42-A927-C1121C2AA0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608EE6-59A4-664F-A0E9-3A7180836C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7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2DFD38-CF2E-AA46-B671-B849F4415C1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Headline + FT / 2 Spalten als sep. Text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C1C7D1D-2336-854C-94E8-55E978C84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39763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</p:spTree>
    <p:extLst>
      <p:ext uri="{BB962C8B-B14F-4D97-AF65-F5344CB8AC3E}">
        <p14:creationId xmlns:p14="http://schemas.microsoft.com/office/powerpoint/2010/main" val="273854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9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9154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1EAAF3-8774-494E-8AA7-54062AD5C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B33C6C3-BED3-7E47-AAAF-BD0DF378DC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041B221C-0AE2-8948-B2C7-5B5F3D5ECF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602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99557691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03474AA-7180-5243-AE0E-403C72E1CA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95F7B18-5DFE-9D4B-80EB-0D036ECA0D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4A589FB-2FFD-AD46-A374-802F996DDD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04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E03BA4B-0296-2D4B-A34D-356BA0BD95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FA2B3BE-E723-AB49-86FF-49CF9F6675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4FF5BC8-E4F4-EE4F-9AA8-7DAAD361E0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64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CE8333A6-33E9-DC4B-AA92-1E89EC4A9A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B494CAA-CC7A-7A4D-88E6-E3BA3BEB2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EB5CD415-6C33-F04F-A940-D33AAB235E1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01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B403D5EB-72EC-E446-A52D-1529929D7B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02AA6FC-85EB-1042-8732-A6C22D6A6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5B64488-13B4-8B42-8574-88A0785995C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64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B2EAB-A79C-BB4E-90CB-AC9BCEFFC8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4A71AA-71C2-C242-AE21-991E01F717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FE337C63-5352-D540-A3A1-6E901C7DC15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88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2057B8-0780-D14B-AD44-9A9CE973E8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CC31D4-A477-4E4C-97C3-715845353B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98C15B02-5B4E-6949-AB66-F334642FEA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0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86117368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D01C029-3C36-E848-A754-4858259079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E99073A-FB62-074C-BB2B-CFC12C40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C776C81-2811-2D47-9B21-B076FB9D2A4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85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32CE553F-8BAD-9843-A6AC-5E4CF56C48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0883437-2022-7D4B-BFB6-F7CA95E9B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DB8ECB-7F10-1246-8081-F2294725C7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08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2979CA-F6C1-324A-A476-2F449D1EE4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0818AB-8E5A-9548-80F9-60DD3CA5AD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83E49C67-B7EB-2E48-96B4-88907B1CF9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93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556C67B-2011-1B46-ADDA-20F10955CE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714709-87DA-1440-AAA2-CC37A5A41D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922A9792-36DD-E245-AA80-E573BF5D23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852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7D599DB-DCDF-0A40-879D-8D2C3D45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A5574BA6-6EE5-974A-9D8A-57FB89E6D0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59C10-C2DF-BB41-8921-EB6CEC0121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5C8E5D6-7733-9E45-9DA4-C475E8ED4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4B18100-FDAF-7840-A9A9-B8CEDCB6C6D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87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B37D5374-4033-8D4E-A030-0C3AC33EDA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E12605-9DA5-A245-84D9-A4F8D8AE4C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A7102D6B-AF43-AB4B-B5AE-6FE16751F7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385E7BE-9343-7E44-80D3-04C7F0525B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E7FC573-9AC2-2546-8C99-A74C378593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9ECF3CF-1DB9-7347-A2A8-8417C77F5C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07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73CE35-4CDD-9A43-92E3-652BDE02B0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9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4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287FDF-60D7-794C-ABFB-8B3CBE53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83EB999-BEBF-F24D-BEFB-68FE179F5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F87ABA63-D3A1-A44A-ADE9-DB2F1067B67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157818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3">
    <p:bg>
      <p:bgPr>
        <a:solidFill>
          <a:srgbClr val="643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0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987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98EAA88-AD1F-4249-B63B-BAB6080976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1871CE-4B8C-C14E-A1AA-4DA54CC297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4F33DC3-EE4A-B240-A94B-3BA435A88D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74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438126859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55A8913-76AF-6149-9EB6-63383C430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4D488FB-A17F-1644-8380-A46D6FF649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3428C1EE-9F98-2445-B28A-1197C4050B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503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FD44696-DD37-E849-BFE4-DC68210622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7BCB59C-E9DA-7E43-8CEC-4ABFFB8D1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84B7DF4-D0A4-4748-A7BF-490A3304833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326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01791EA-8415-614B-87D3-97A84ED61F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FB2D003-58A5-334A-872C-C5350D2EC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3E952B08-C680-4F47-A7F8-E575EB909B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8DC221-9594-3E43-B0FA-94F2367B73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F215011-8DBC-2A4B-B81E-577401BA63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C884C5AC-9E36-7847-BD40-49821F6F69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30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7ACD82-BFBD-4546-9FDD-E09E371F5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304EBFC-E573-0F4B-99BC-249D53D1D1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14B0BCA-67E1-E248-98FB-99B2C18CCAE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54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3E1063A-E5FC-4B4E-811E-CEBBB59754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C52AC58-89DD-334D-8EE5-C07B400E2B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AC1879-EC8B-DB48-9B03-A00688DE22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48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2F4660D4-9272-4640-986C-1AB902E74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EF64192-C7B8-8F48-AF09-2CEFBD1D2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EE53D468-62E6-234B-9E70-678A5A6476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0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DED6649-41EC-114E-97EA-5E5D140E05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6719AE7-8ABE-3E4E-9CE2-8457515A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2D20AD6-46AB-994A-BCF8-D7441C85BB7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4062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F2CB68D7-64C9-2B4D-99B1-D76F62440E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B00AEE4-DB25-3949-A3B7-2589753ED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C98C22-4D22-EB4B-BB1F-3530EF6910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6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EC6D2088-9A3B-1C4C-8DE4-54864EFFE3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AFC7871-1610-504B-B425-40256249E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42FD9094-ABDF-C14F-B559-FA1BE502444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84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C81DC7-3CD8-6E40-8972-4478674C0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4ABC12E8-7C38-0E49-8937-79AC2F79F1F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9C0E64-946B-4342-9A12-31F136B988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9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A8911E-497B-1046-B7D7-2FAB8C6784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AEAEACD7-8D96-0B44-BFB6-604FFAB838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71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D391179-124A-2E4C-A47E-01AA82A46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F5C4937-7DF5-3A46-8446-1B8FF5195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0ABBDEC9-1215-9B4F-B197-53867E4A31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45DF88E-4EC0-6741-813B-8096BF27DC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FBFD1E3-F422-1C4B-AF84-593DEB0C54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err="1"/>
              <a:t>www.h-ka.de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7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1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38B288-F314-D247-B61E-DD5F75161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65" r:id="rId2"/>
    <p:sldLayoutId id="214748373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68" r:id="rId2"/>
    <p:sldLayoutId id="2147483783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201176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94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69" r:id="rId2"/>
    <p:sldLayoutId id="2147483804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296067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71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0" r:id="rId2"/>
    <p:sldLayoutId id="2147483825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253438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71" r:id="rId2"/>
    <p:sldLayoutId id="2147483846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/>
              <a:t>20. Januar 2021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0001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872" r:id="rId3"/>
    <p:sldLayoutId id="2147483713" r:id="rId4"/>
    <p:sldLayoutId id="2147483733" r:id="rId5"/>
    <p:sldLayoutId id="2147483735" r:id="rId6"/>
    <p:sldLayoutId id="2147483736" r:id="rId7"/>
    <p:sldLayoutId id="2147483730" r:id="rId8"/>
    <p:sldLayoutId id="2147483684" r:id="rId9"/>
    <p:sldLayoutId id="2147483678" r:id="rId10"/>
    <p:sldLayoutId id="2147483715" r:id="rId11"/>
    <p:sldLayoutId id="2147483718" r:id="rId12"/>
    <p:sldLayoutId id="2147483685" r:id="rId13"/>
    <p:sldLayoutId id="2147483737" r:id="rId14"/>
    <p:sldLayoutId id="2147483758" r:id="rId15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3657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1E4696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38949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43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9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7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866" r:id="rId2"/>
    <p:sldLayoutId id="2147483740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3647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93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6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67" r:id="rId2"/>
    <p:sldLayoutId id="214748376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288732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24821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8.mp4"/><Relationship Id="rId7" Type="http://schemas.openxmlformats.org/officeDocument/2006/relationships/image" Target="../media/image10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100.xml"/><Relationship Id="rId10" Type="http://schemas.openxmlformats.org/officeDocument/2006/relationships/image" Target="../media/image102.png"/><Relationship Id="rId4" Type="http://schemas.openxmlformats.org/officeDocument/2006/relationships/video" Target="../media/media8.mp4"/><Relationship Id="rId9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ujoco.org/" TargetMode="External"/><Relationship Id="rId2" Type="http://schemas.openxmlformats.org/officeDocument/2006/relationships/hyperlink" Target="https://www.gymlibrary.dev/environments/mujoco/hopper/" TargetMode="Externa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108.png"/><Relationship Id="rId3" Type="http://schemas.microsoft.com/office/2007/relationships/media" Target="../media/media10.mp4"/><Relationship Id="rId7" Type="http://schemas.openxmlformats.org/officeDocument/2006/relationships/slideLayout" Target="../slideLayouts/slideLayout100.xml"/><Relationship Id="rId12" Type="http://schemas.openxmlformats.org/officeDocument/2006/relationships/image" Target="../media/image10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106.png"/><Relationship Id="rId5" Type="http://schemas.microsoft.com/office/2007/relationships/media" Target="../media/media11.mp4"/><Relationship Id="rId10" Type="http://schemas.openxmlformats.org/officeDocument/2006/relationships/image" Target="../media/image105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R-RM/rl-baselines3-zoo/tree/mas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0.xml"/><Relationship Id="rId4" Type="http://schemas.openxmlformats.org/officeDocument/2006/relationships/hyperlink" Target="https://github.com/openai/baselines/tree/master/baselin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00.xml"/><Relationship Id="rId4" Type="http://schemas.openxmlformats.org/officeDocument/2006/relationships/video" Target="../media/media2.mp4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7" Type="http://schemas.openxmlformats.org/officeDocument/2006/relationships/image" Target="../media/image9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media" Target="../media/media6.mp4"/><Relationship Id="rId7" Type="http://schemas.openxmlformats.org/officeDocument/2006/relationships/image" Target="../media/image9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100.xml"/><Relationship Id="rId10" Type="http://schemas.openxmlformats.org/officeDocument/2006/relationships/image" Target="../media/image99.png"/><Relationship Id="rId4" Type="http://schemas.openxmlformats.org/officeDocument/2006/relationships/video" Target="../media/media6.mp4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51E998-34C7-4B40-B1EA-FDC3E032AC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81001"/>
            <a:ext cx="9601200" cy="3630451"/>
          </a:xfrm>
        </p:spPr>
        <p:txBody>
          <a:bodyPr/>
          <a:lstStyle/>
          <a:p>
            <a:r>
              <a:rPr lang="de-DE" sz="3200" dirty="0">
                <a:latin typeface="Calibri"/>
                <a:cs typeface="Calibri"/>
              </a:rPr>
              <a:t>Projektarbeit Roboterprogrammierung</a:t>
            </a:r>
          </a:p>
          <a:p>
            <a:endParaRPr lang="de-DE" sz="3200" dirty="0">
              <a:latin typeface="Calibri"/>
              <a:cs typeface="Calibri"/>
            </a:endParaRPr>
          </a:p>
          <a:p>
            <a:r>
              <a:rPr lang="en-US" sz="5400" dirty="0">
                <a:latin typeface="Calibri"/>
                <a:cs typeface="Calibri"/>
              </a:rPr>
              <a:t>Proximal Policy Optimization (PPO) for Continuous Action Spaces</a:t>
            </a:r>
          </a:p>
          <a:p>
            <a:endParaRPr lang="en-US" sz="5400" dirty="0">
              <a:latin typeface="Calibri"/>
              <a:cs typeface="Calibri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2BDE79-B8B5-4DF4-8672-3C15BD7CF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450904"/>
            <a:ext cx="11402088" cy="300625"/>
          </a:xfrm>
        </p:spPr>
        <p:txBody>
          <a:bodyPr/>
          <a:lstStyle/>
          <a:p>
            <a:r>
              <a:rPr lang="de-DE" sz="1600" dirty="0"/>
              <a:t>Robin Wolf, Mathias Fuhrer 									</a:t>
            </a:r>
            <a:r>
              <a:rPr lang="de-DE" sz="1600" dirty="0">
                <a:latin typeface="Calibri"/>
                <a:cs typeface="Calibri"/>
              </a:rPr>
              <a:t>16.01.2024</a:t>
            </a:r>
          </a:p>
          <a:p>
            <a:endParaRPr lang="de-DE" sz="160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2AE0F5D-36DA-4C1F-91CD-DE6DCA7B6B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7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02" y="813549"/>
            <a:ext cx="4489703" cy="344262"/>
          </a:xfrm>
        </p:spPr>
        <p:txBody>
          <a:bodyPr/>
          <a:lstStyle/>
          <a:p>
            <a:r>
              <a:rPr lang="en-US" b="1" dirty="0"/>
              <a:t>Standard environment without reward shaping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Continuous Mountain Car with </a:t>
            </a:r>
            <a:r>
              <a:rPr lang="de-DE" dirty="0" err="1"/>
              <a:t>stable</a:t>
            </a:r>
            <a:r>
              <a:rPr lang="de-DE" dirty="0"/>
              <a:t> baselines3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9694A9-7A89-7CF7-D5DB-8E718D88393F}"/>
              </a:ext>
            </a:extLst>
          </p:cNvPr>
          <p:cNvSpPr txBox="1"/>
          <p:nvPr/>
        </p:nvSpPr>
        <p:spPr>
          <a:xfrm>
            <a:off x="334699" y="5028122"/>
            <a:ext cx="4381922" cy="77802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itchFamily="2" charset="77"/>
              </a:rPr>
              <a:t>Agent </a:t>
            </a:r>
            <a:r>
              <a:rPr lang="de-DE" sz="1800" dirty="0" err="1">
                <a:latin typeface="Calibri" pitchFamily="2" charset="77"/>
              </a:rPr>
              <a:t>learns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to</a:t>
            </a:r>
            <a:r>
              <a:rPr lang="de-DE" sz="1800" dirty="0">
                <a:latin typeface="Calibri" pitchFamily="2" charset="77"/>
              </a:rPr>
              <a:t> do </a:t>
            </a:r>
            <a:r>
              <a:rPr lang="de-DE" sz="1800" dirty="0" err="1">
                <a:latin typeface="Calibri" pitchFamily="2" charset="77"/>
              </a:rPr>
              <a:t>nothing</a:t>
            </a:r>
            <a:endParaRPr lang="de-DE" sz="1800" dirty="0">
              <a:latin typeface="Calibri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Doesn‘t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explore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the</a:t>
            </a:r>
            <a:r>
              <a:rPr lang="de-DE" sz="1800" dirty="0">
                <a:latin typeface="Calibri" pitchFamily="2" charset="77"/>
              </a:rPr>
              <a:t> positive </a:t>
            </a:r>
            <a:r>
              <a:rPr lang="de-DE" sz="1800" dirty="0" err="1">
                <a:latin typeface="Calibri" pitchFamily="2" charset="77"/>
              </a:rPr>
              <a:t>reward</a:t>
            </a:r>
            <a:r>
              <a:rPr lang="de-DE" sz="1800" dirty="0">
                <a:latin typeface="Calibri" pitchFamily="2" charset="77"/>
              </a:rPr>
              <a:t> at </a:t>
            </a:r>
            <a:r>
              <a:rPr lang="de-DE" sz="1800" dirty="0" err="1">
                <a:latin typeface="Calibri" pitchFamily="2" charset="77"/>
              </a:rPr>
              <a:t>goal</a:t>
            </a:r>
            <a:endParaRPr lang="de-DE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Local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loss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minimum</a:t>
            </a:r>
            <a:r>
              <a:rPr lang="de-DE" sz="1800" dirty="0">
                <a:latin typeface="Calibri" pitchFamily="2" charset="77"/>
              </a:rPr>
              <a:t> at </a:t>
            </a:r>
            <a:r>
              <a:rPr lang="de-DE" sz="1800" dirty="0" err="1">
                <a:latin typeface="Calibri" pitchFamily="2" charset="77"/>
              </a:rPr>
              <a:t>reward</a:t>
            </a:r>
            <a:r>
              <a:rPr lang="de-DE" sz="1800" dirty="0">
                <a:latin typeface="Calibri" pitchFamily="2" charset="77"/>
              </a:rPr>
              <a:t>  = 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EA8C071-5601-2C10-A47B-EE48F93BB0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4442" y="3155310"/>
            <a:ext cx="4489703" cy="1738215"/>
          </a:xfrm>
          <a:prstGeom prst="rect">
            <a:avLst/>
          </a:prstGeom>
        </p:spPr>
      </p:pic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177E08E5-8A8D-849A-A069-A1D67827D76E}"/>
              </a:ext>
            </a:extLst>
          </p:cNvPr>
          <p:cNvSpPr txBox="1">
            <a:spLocks/>
          </p:cNvSpPr>
          <p:nvPr/>
        </p:nvSpPr>
        <p:spPr>
          <a:xfrm>
            <a:off x="6754559" y="801026"/>
            <a:ext cx="4489703" cy="344262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8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8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environment with reward shaping</a:t>
            </a:r>
          </a:p>
          <a:p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ECC2183-4B87-8F2F-923D-D3DAC2041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662" y="3165670"/>
            <a:ext cx="4514996" cy="177700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805CB7-9BF1-BCAD-94D9-0E1BF4E19AB1}"/>
              </a:ext>
            </a:extLst>
          </p:cNvPr>
          <p:cNvSpPr txBox="1"/>
          <p:nvPr/>
        </p:nvSpPr>
        <p:spPr>
          <a:xfrm>
            <a:off x="6443662" y="5057876"/>
            <a:ext cx="4800600" cy="122206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Only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velocity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attempt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terminates</a:t>
            </a:r>
            <a:r>
              <a:rPr lang="de-DE" sz="1800" dirty="0">
                <a:latin typeface="Calibri" pitchFamily="2" charset="77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itchFamily="2" charset="77"/>
              </a:rPr>
              <a:t>Needs </a:t>
            </a:r>
            <a:r>
              <a:rPr lang="de-DE" sz="1800" dirty="0" err="1">
                <a:latin typeface="Calibri" pitchFamily="2" charset="77"/>
              </a:rPr>
              <a:t>more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attempts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to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reach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goal</a:t>
            </a:r>
            <a:r>
              <a:rPr lang="de-DE" sz="1800" dirty="0">
                <a:latin typeface="Calibri" pitchFamily="2" charset="77"/>
              </a:rPr>
              <a:t> in </a:t>
            </a:r>
            <a:r>
              <a:rPr lang="de-DE" sz="1800" dirty="0" err="1">
                <a:latin typeface="Calibri" pitchFamily="2" charset="77"/>
              </a:rPr>
              <a:t>comparison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to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the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discrete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agent</a:t>
            </a:r>
            <a:endParaRPr lang="de-DE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itchFamily="2" charset="77"/>
              </a:rPr>
              <a:t>Balance </a:t>
            </a:r>
            <a:r>
              <a:rPr lang="de-DE" sz="1800" dirty="0" err="1">
                <a:latin typeface="Calibri" pitchFamily="2" charset="77"/>
              </a:rPr>
              <a:t>between</a:t>
            </a:r>
            <a:r>
              <a:rPr lang="de-DE" sz="1800" dirty="0">
                <a:latin typeface="Calibri" pitchFamily="2" charset="77"/>
              </a:rPr>
              <a:t> positive and negative </a:t>
            </a:r>
            <a:r>
              <a:rPr lang="de-DE" sz="1800" dirty="0" err="1">
                <a:latin typeface="Calibri" pitchFamily="2" charset="77"/>
              </a:rPr>
              <a:t>rewards</a:t>
            </a:r>
            <a:endParaRPr lang="de-DE" sz="1800" dirty="0">
              <a:latin typeface="Calibri" pitchFamily="2" charset="77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2F2E78-09E1-10B6-9F62-C25E6F462372}"/>
              </a:ext>
            </a:extLst>
          </p:cNvPr>
          <p:cNvSpPr txBox="1"/>
          <p:nvPr/>
        </p:nvSpPr>
        <p:spPr>
          <a:xfrm>
            <a:off x="3242591" y="6338481"/>
            <a:ext cx="5409157" cy="3366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800" i="1" dirty="0" err="1">
                <a:latin typeface="Calibri" pitchFamily="2" charset="77"/>
              </a:rPr>
              <a:t>default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parameters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from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BaselinesZoo</a:t>
            </a:r>
            <a:r>
              <a:rPr lang="de-DE" sz="1800" i="1" dirty="0">
                <a:latin typeface="Calibri" pitchFamily="2" charset="77"/>
              </a:rPr>
              <a:t> (</a:t>
            </a:r>
            <a:r>
              <a:rPr lang="de-DE" sz="1800" i="1" dirty="0" err="1">
                <a:latin typeface="Calibri" pitchFamily="2" charset="77"/>
              </a:rPr>
              <a:t>by</a:t>
            </a:r>
            <a:r>
              <a:rPr lang="de-DE" sz="1800" i="1" dirty="0">
                <a:latin typeface="Calibri" pitchFamily="2" charset="77"/>
              </a:rPr>
              <a:t> DLR) </a:t>
            </a:r>
            <a:r>
              <a:rPr lang="de-DE" sz="1800" i="1" dirty="0" err="1">
                <a:latin typeface="Calibri" pitchFamily="2" charset="77"/>
              </a:rPr>
              <a:t>were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used</a:t>
            </a:r>
            <a:r>
              <a:rPr lang="de-DE" sz="1800" i="1" dirty="0">
                <a:latin typeface="Calibri" pitchFamily="2" charset="77"/>
              </a:rPr>
              <a:t> </a:t>
            </a:r>
          </a:p>
        </p:txBody>
      </p:sp>
      <p:pic>
        <p:nvPicPr>
          <p:cNvPr id="10" name="Video">
            <a:hlinkClick r:id="" action="ppaction://media"/>
            <a:extLst>
              <a:ext uri="{FF2B5EF4-FFF2-40B4-BE49-F238E27FC236}">
                <a16:creationId xmlns:a16="http://schemas.microsoft.com/office/drawing/2014/main" id="{79E222C6-4F12-EFC8-306B-4373E24F9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9348" y="1114301"/>
            <a:ext cx="2868740" cy="1912493"/>
          </a:xfrm>
          <a:prstGeom prst="rect">
            <a:avLst/>
          </a:prstGeom>
        </p:spPr>
      </p:pic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2AC9D506-5A50-B6BE-B742-104C0981C5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4923" y="1137775"/>
            <a:ext cx="2868740" cy="19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1" y="1599780"/>
            <a:ext cx="4424930" cy="17297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Observation Space (11 dimensional):</a:t>
            </a:r>
            <a:endParaRPr lang="de-DE" dirty="0"/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Height of the hopper</a:t>
            </a:r>
            <a:r>
              <a:rPr lang="de-DE" dirty="0"/>
              <a:t> 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de-DE" dirty="0"/>
              <a:t>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Angle of all </a:t>
            </a:r>
            <a:r>
              <a:rPr lang="de-DE" dirty="0" err="1"/>
              <a:t>joints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top 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de-DE" dirty="0"/>
              <a:t>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Angular </a:t>
            </a:r>
            <a:r>
              <a:rPr lang="de-DE" dirty="0" err="1"/>
              <a:t>velocity</a:t>
            </a:r>
            <a:r>
              <a:rPr lang="de-DE" dirty="0"/>
              <a:t> of all </a:t>
            </a:r>
            <a:r>
              <a:rPr lang="de-DE" dirty="0" err="1"/>
              <a:t>joints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top 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de-DE" dirty="0"/>
              <a:t>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Velocity of </a:t>
            </a:r>
            <a:r>
              <a:rPr lang="de-DE" dirty="0" err="1"/>
              <a:t>the</a:t>
            </a:r>
            <a:r>
              <a:rPr lang="de-DE" dirty="0"/>
              <a:t> top in X and Z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de-DE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/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Hopper Environment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Part of the MUJOCO environments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physics engine for multi joint control in robotics</a:t>
            </a:r>
          </a:p>
          <a:p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0A855A-698C-E2EE-A6CF-A69C061FADD8}"/>
              </a:ext>
            </a:extLst>
          </p:cNvPr>
          <p:cNvSpPr txBox="1"/>
          <p:nvPr/>
        </p:nvSpPr>
        <p:spPr>
          <a:xfrm>
            <a:off x="5011062" y="1513622"/>
            <a:ext cx="5080333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/>
              <a:t>Action Space (3 dimensional): 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torque applied to the top joint [-1 … 1]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torque applied to the leg joint [-1 … 1]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torque applied to the foot joint [-1 … 1]</a:t>
            </a:r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7C26B4-8B51-8D29-0A67-5D3CC5CEAA54}"/>
              </a:ext>
            </a:extLst>
          </p:cNvPr>
          <p:cNvSpPr txBox="1"/>
          <p:nvPr/>
        </p:nvSpPr>
        <p:spPr>
          <a:xfrm>
            <a:off x="334700" y="3481885"/>
            <a:ext cx="465066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/>
              <a:t>Rewards</a:t>
            </a:r>
            <a:r>
              <a:rPr lang="de-DE" sz="1800" b="1" dirty="0"/>
              <a:t> = </a:t>
            </a:r>
            <a:r>
              <a:rPr lang="de-DE" sz="1800" b="1" dirty="0" err="1"/>
              <a:t>sum</a:t>
            </a:r>
            <a:r>
              <a:rPr lang="de-DE" sz="1800" b="1" dirty="0"/>
              <a:t> of:</a:t>
            </a: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Healthy</a:t>
            </a:r>
            <a:r>
              <a:rPr lang="de-DE" sz="1800" dirty="0"/>
              <a:t> </a:t>
            </a:r>
            <a:r>
              <a:rPr lang="de-DE" sz="1800" dirty="0" err="1"/>
              <a:t>reward</a:t>
            </a:r>
            <a:r>
              <a:rPr lang="de-DE" sz="1800" dirty="0"/>
              <a:t> (not </a:t>
            </a:r>
            <a:r>
              <a:rPr lang="de-DE" sz="1800" dirty="0" err="1"/>
              <a:t>terminated</a:t>
            </a:r>
            <a:r>
              <a:rPr lang="de-DE" sz="1800" dirty="0"/>
              <a:t>)</a:t>
            </a: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Forward_reward</a:t>
            </a:r>
            <a:r>
              <a:rPr lang="de-DE" sz="1800" dirty="0"/>
              <a:t>:  positive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hopper</a:t>
            </a:r>
            <a:r>
              <a:rPr lang="de-DE" sz="1800" dirty="0"/>
              <a:t> hops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endParaRPr lang="de-DE" sz="1800" dirty="0"/>
          </a:p>
          <a:p>
            <a:pPr marL="700430" lvl="2" indent="-285750">
              <a:buFont typeface="Arial" panose="020B0604020202020204" pitchFamily="34" charset="0"/>
              <a:buChar char="•"/>
            </a:pPr>
            <a:r>
              <a:rPr lang="de-DE" sz="1800" b="0" i="1" dirty="0">
                <a:solidFill>
                  <a:srgbClr val="000000"/>
                </a:solidFill>
                <a:effectLst/>
              </a:rPr>
              <a:t>(</a:t>
            </a:r>
            <a:r>
              <a:rPr lang="de-DE" sz="1800" b="0" i="1" dirty="0" err="1">
                <a:solidFill>
                  <a:srgbClr val="000000"/>
                </a:solidFill>
                <a:effectLst/>
              </a:rPr>
              <a:t>forward_reward_weight</a:t>
            </a:r>
            <a:r>
              <a:rPr lang="de-DE" sz="1800" b="0" i="1" dirty="0">
                <a:solidFill>
                  <a:srgbClr val="000000"/>
                </a:solidFill>
                <a:effectLst/>
              </a:rPr>
              <a:t> * (x </a:t>
            </a:r>
            <a:r>
              <a:rPr lang="de-DE" sz="1800" b="0" i="1" dirty="0" err="1">
                <a:solidFill>
                  <a:srgbClr val="000000"/>
                </a:solidFill>
                <a:effectLst/>
              </a:rPr>
              <a:t>before</a:t>
            </a:r>
            <a:r>
              <a:rPr lang="de-DE" sz="1800" b="0" i="1" dirty="0">
                <a:solidFill>
                  <a:srgbClr val="000000"/>
                </a:solidFill>
                <a:effectLst/>
              </a:rPr>
              <a:t> </a:t>
            </a:r>
            <a:r>
              <a:rPr lang="de-DE" sz="1800" b="0" i="1" dirty="0" err="1">
                <a:solidFill>
                  <a:srgbClr val="000000"/>
                </a:solidFill>
                <a:effectLst/>
              </a:rPr>
              <a:t>action</a:t>
            </a:r>
            <a:r>
              <a:rPr lang="de-DE" sz="1800" b="0" i="1" dirty="0">
                <a:solidFill>
                  <a:srgbClr val="000000"/>
                </a:solidFill>
                <a:effectLst/>
              </a:rPr>
              <a:t> – x after </a:t>
            </a:r>
            <a:r>
              <a:rPr lang="de-DE" sz="1800" b="0" i="1" dirty="0" err="1">
                <a:solidFill>
                  <a:srgbClr val="000000"/>
                </a:solidFill>
                <a:effectLst/>
              </a:rPr>
              <a:t>action</a:t>
            </a:r>
            <a:r>
              <a:rPr lang="de-DE" sz="1800" b="0" i="1" dirty="0">
                <a:solidFill>
                  <a:srgbClr val="000000"/>
                </a:solidFill>
                <a:effectLst/>
              </a:rPr>
              <a:t>)/</a:t>
            </a:r>
            <a:r>
              <a:rPr lang="de-DE" sz="1800" b="0" i="1" dirty="0" err="1">
                <a:solidFill>
                  <a:srgbClr val="000000"/>
                </a:solidFill>
                <a:effectLst/>
              </a:rPr>
              <a:t>dt</a:t>
            </a:r>
            <a:endParaRPr lang="de-DE" sz="1800" b="0" i="1" dirty="0">
              <a:solidFill>
                <a:srgbClr val="000000"/>
              </a:solidFill>
              <a:effectLst/>
            </a:endParaRP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00000"/>
                </a:solidFill>
              </a:rPr>
              <a:t>Ctrl_cost</a:t>
            </a:r>
            <a:r>
              <a:rPr lang="de-DE" sz="1800" dirty="0">
                <a:solidFill>
                  <a:srgbClr val="000000"/>
                </a:solidFill>
              </a:rPr>
              <a:t>: </a:t>
            </a:r>
            <a:r>
              <a:rPr lang="de-DE" sz="1800" dirty="0" err="1">
                <a:solidFill>
                  <a:srgbClr val="000000"/>
                </a:solidFill>
              </a:rPr>
              <a:t>penalizing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big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actions</a:t>
            </a:r>
            <a:endParaRPr lang="de-DE" sz="1800" dirty="0">
              <a:solidFill>
                <a:srgbClr val="000000"/>
              </a:solidFill>
            </a:endParaRPr>
          </a:p>
          <a:p>
            <a:pPr marL="700430" lvl="2" indent="-285750">
              <a:buFont typeface="Arial" panose="020B0604020202020204" pitchFamily="34" charset="0"/>
              <a:buChar char="•"/>
            </a:pPr>
            <a:r>
              <a:rPr lang="de-DE" sz="1800" i="1" dirty="0" err="1">
                <a:solidFill>
                  <a:srgbClr val="000000"/>
                </a:solidFill>
              </a:rPr>
              <a:t>Ctrl_cost_weight</a:t>
            </a:r>
            <a:r>
              <a:rPr lang="de-DE" sz="1800" i="1" dirty="0">
                <a:solidFill>
                  <a:srgbClr val="000000"/>
                </a:solidFill>
              </a:rPr>
              <a:t> * </a:t>
            </a:r>
            <a:r>
              <a:rPr lang="de-DE" sz="1800" i="1" dirty="0" err="1">
                <a:solidFill>
                  <a:srgbClr val="000000"/>
                </a:solidFill>
              </a:rPr>
              <a:t>sum</a:t>
            </a:r>
            <a:r>
              <a:rPr lang="de-DE" sz="1800" i="1" dirty="0">
                <a:solidFill>
                  <a:srgbClr val="000000"/>
                </a:solidFill>
              </a:rPr>
              <a:t> (action²)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3AE749-64EB-7F74-A609-FF523CEC50C1}"/>
              </a:ext>
            </a:extLst>
          </p:cNvPr>
          <p:cNvSpPr txBox="1"/>
          <p:nvPr/>
        </p:nvSpPr>
        <p:spPr>
          <a:xfrm>
            <a:off x="5011062" y="3481885"/>
            <a:ext cx="5091543" cy="28315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/>
              <a:t>Episode End: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1800" dirty="0"/>
              <a:t>Termination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hopper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unhealthy</a:t>
            </a:r>
            <a:r>
              <a:rPr lang="de-DE" sz="1800" dirty="0"/>
              <a:t>:</a:t>
            </a: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hopper</a:t>
            </a:r>
            <a:r>
              <a:rPr lang="de-DE" sz="1800" dirty="0"/>
              <a:t> </a:t>
            </a:r>
            <a:r>
              <a:rPr lang="de-DE" sz="1800" dirty="0" err="1"/>
              <a:t>has</a:t>
            </a:r>
            <a:r>
              <a:rPr lang="de-DE" sz="1800" dirty="0"/>
              <a:t> fallen (</a:t>
            </a:r>
            <a:r>
              <a:rPr lang="de-DE" sz="1800" dirty="0" err="1"/>
              <a:t>healthy</a:t>
            </a:r>
            <a:r>
              <a:rPr lang="de-DE" sz="1800" dirty="0"/>
              <a:t> z </a:t>
            </a:r>
            <a:r>
              <a:rPr lang="de-DE" sz="1800" dirty="0" err="1"/>
              <a:t>range</a:t>
            </a:r>
            <a:r>
              <a:rPr lang="de-DE" sz="1800" dirty="0"/>
              <a:t>)</a:t>
            </a: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Angle of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tigh</a:t>
            </a:r>
            <a:r>
              <a:rPr lang="de-DE" sz="1800" dirty="0"/>
              <a:t> </a:t>
            </a:r>
            <a:r>
              <a:rPr lang="de-DE" sz="1800" dirty="0" err="1"/>
              <a:t>joint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big</a:t>
            </a:r>
            <a:r>
              <a:rPr lang="de-DE" sz="1800" dirty="0"/>
              <a:t> (</a:t>
            </a:r>
            <a:r>
              <a:rPr lang="de-DE" sz="1800" dirty="0" err="1"/>
              <a:t>healthy</a:t>
            </a:r>
            <a:r>
              <a:rPr lang="de-DE" sz="1800" dirty="0"/>
              <a:t> angle </a:t>
            </a:r>
            <a:r>
              <a:rPr lang="de-DE" sz="1800" dirty="0" err="1"/>
              <a:t>range</a:t>
            </a:r>
            <a:r>
              <a:rPr lang="de-DE" sz="1800" dirty="0"/>
              <a:t>)</a:t>
            </a:r>
          </a:p>
          <a:p>
            <a:pPr marL="49309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All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observations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out of </a:t>
            </a:r>
            <a:r>
              <a:rPr lang="de-DE" sz="1800" dirty="0" err="1"/>
              <a:t>range</a:t>
            </a:r>
            <a:r>
              <a:rPr lang="de-DE" sz="1800" dirty="0"/>
              <a:t> e.g. </a:t>
            </a:r>
            <a:r>
              <a:rPr lang="de-DE" sz="1800" dirty="0" err="1"/>
              <a:t>hopper</a:t>
            </a:r>
            <a:r>
              <a:rPr lang="de-DE" sz="1800" dirty="0"/>
              <a:t> </a:t>
            </a:r>
            <a:r>
              <a:rPr lang="de-DE" sz="1800" dirty="0" err="1"/>
              <a:t>leaves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enviroment</a:t>
            </a:r>
            <a:r>
              <a:rPr lang="de-DE" sz="1800" dirty="0"/>
              <a:t> (</a:t>
            </a:r>
            <a:r>
              <a:rPr lang="de-DE" sz="1800" dirty="0" err="1"/>
              <a:t>healthy_state_range</a:t>
            </a:r>
            <a:r>
              <a:rPr lang="de-DE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Truncation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episode</a:t>
            </a:r>
            <a:r>
              <a:rPr lang="de-DE" sz="1800" dirty="0"/>
              <a:t> </a:t>
            </a:r>
            <a:r>
              <a:rPr lang="de-DE" sz="1800" dirty="0" err="1"/>
              <a:t>step</a:t>
            </a:r>
            <a:r>
              <a:rPr lang="de-DE" sz="1800" dirty="0"/>
              <a:t> &gt;= 1000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F62C32-35F9-1B90-9F8B-D046C9D4F0FF}"/>
              </a:ext>
            </a:extLst>
          </p:cNvPr>
          <p:cNvSpPr txBox="1"/>
          <p:nvPr/>
        </p:nvSpPr>
        <p:spPr>
          <a:xfrm>
            <a:off x="8358809" y="6176111"/>
            <a:ext cx="2814688" cy="34793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000" dirty="0">
                <a:latin typeface="Calibri" pitchFamily="2" charset="77"/>
                <a:hlinkClick r:id="rId2"/>
              </a:rPr>
              <a:t>https://www.gymlibrary.dev/environments/mujoco/hopper/</a:t>
            </a:r>
            <a:r>
              <a:rPr lang="de-DE" sz="1000" dirty="0">
                <a:latin typeface="Calibri" pitchFamily="2" charset="77"/>
              </a:rPr>
              <a:t> (Abgerufen am 13.01.2024)</a:t>
            </a:r>
          </a:p>
          <a:p>
            <a:pPr algn="l"/>
            <a:r>
              <a:rPr lang="de-DE" sz="1000" dirty="0">
                <a:latin typeface="Calibri" pitchFamily="2" charset="77"/>
                <a:hlinkClick r:id="rId3"/>
              </a:rPr>
              <a:t>https://mujoco.org/</a:t>
            </a:r>
            <a:r>
              <a:rPr lang="de-DE" sz="1000" dirty="0">
                <a:latin typeface="Calibri" pitchFamily="2" charset="77"/>
              </a:rPr>
              <a:t> (Abgerufen am 113.01.2024)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9FE2F0B-4434-8983-0FF1-615E817C4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77" t="27554" r="28008"/>
          <a:stretch/>
        </p:blipFill>
        <p:spPr>
          <a:xfrm>
            <a:off x="9857985" y="2110675"/>
            <a:ext cx="2032522" cy="29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64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02" y="813549"/>
            <a:ext cx="4489703" cy="344262"/>
          </a:xfrm>
        </p:spPr>
        <p:txBody>
          <a:bodyPr/>
          <a:lstStyle/>
          <a:p>
            <a:r>
              <a:rPr lang="en-US" b="1" dirty="0"/>
              <a:t>Our implementation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2"/>
            <a:ext cx="10909301" cy="449003"/>
          </a:xfrm>
        </p:spPr>
        <p:txBody>
          <a:bodyPr/>
          <a:lstStyle/>
          <a:p>
            <a:r>
              <a:rPr lang="de-DE" dirty="0"/>
              <a:t>Hopper </a:t>
            </a:r>
            <a:r>
              <a:rPr lang="de-DE" dirty="0" err="1"/>
              <a:t>agents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9694A9-7A89-7CF7-D5DB-8E718D88393F}"/>
              </a:ext>
            </a:extLst>
          </p:cNvPr>
          <p:cNvSpPr txBox="1"/>
          <p:nvPr/>
        </p:nvSpPr>
        <p:spPr>
          <a:xfrm>
            <a:off x="334699" y="5028121"/>
            <a:ext cx="4961696" cy="85671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itchFamily="2" charset="77"/>
              </a:rPr>
              <a:t>Standard Implementation </a:t>
            </a:r>
            <a:r>
              <a:rPr lang="de-DE" sz="1800" dirty="0" err="1">
                <a:latin typeface="Calibri" pitchFamily="2" charset="77"/>
              </a:rPr>
              <a:t>doesn‘t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work</a:t>
            </a:r>
            <a:r>
              <a:rPr lang="de-DE" sz="1800" dirty="0">
                <a:latin typeface="Calibri" pitchFamily="2" charset="77"/>
              </a:rPr>
              <a:t> at all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Changing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hyperparameters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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no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improvenment</a:t>
            </a:r>
            <a:endParaRPr lang="de-DE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Implementing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some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details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from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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improvement</a:t>
            </a:r>
            <a:endParaRPr lang="de-DE" sz="1800" dirty="0">
              <a:latin typeface="Calibri" pitchFamily="2" charset="77"/>
            </a:endParaRPr>
          </a:p>
        </p:txBody>
      </p: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177E08E5-8A8D-849A-A069-A1D67827D76E}"/>
              </a:ext>
            </a:extLst>
          </p:cNvPr>
          <p:cNvSpPr txBox="1">
            <a:spLocks/>
          </p:cNvSpPr>
          <p:nvPr/>
        </p:nvSpPr>
        <p:spPr>
          <a:xfrm>
            <a:off x="6754559" y="801026"/>
            <a:ext cx="4489703" cy="344262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9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9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Stable baselines 3</a:t>
            </a:r>
          </a:p>
          <a:p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ECC2183-4B87-8F2F-923D-D3DAC2041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43662" y="3183511"/>
            <a:ext cx="4514996" cy="174132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805CB7-9BF1-BCAD-94D9-0E1BF4E19AB1}"/>
              </a:ext>
            </a:extLst>
          </p:cNvPr>
          <p:cNvSpPr txBox="1"/>
          <p:nvPr/>
        </p:nvSpPr>
        <p:spPr>
          <a:xfrm>
            <a:off x="6443662" y="5057876"/>
            <a:ext cx="4800600" cy="82696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Successful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training</a:t>
            </a:r>
            <a:r>
              <a:rPr lang="de-DE" sz="1800" dirty="0">
                <a:latin typeface="Calibri" pitchFamily="2" charset="77"/>
              </a:rPr>
              <a:t> and </a:t>
            </a:r>
            <a:r>
              <a:rPr lang="de-DE" sz="1800" dirty="0" err="1">
                <a:latin typeface="Calibri" pitchFamily="2" charset="77"/>
              </a:rPr>
              <a:t>good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performance</a:t>
            </a:r>
            <a:r>
              <a:rPr lang="de-DE" sz="1800" dirty="0">
                <a:latin typeface="Calibri" pitchFamily="2" charset="77"/>
              </a:rPr>
              <a:t> in </a:t>
            </a:r>
            <a:r>
              <a:rPr lang="de-DE" sz="1800" dirty="0" err="1">
                <a:latin typeface="Calibri" pitchFamily="2" charset="77"/>
              </a:rPr>
              <a:t>the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complex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enviroment</a:t>
            </a:r>
            <a:endParaRPr lang="de-DE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Slightly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improvements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with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more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training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expected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to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be</a:t>
            </a:r>
            <a:r>
              <a:rPr lang="de-DE" sz="1800" dirty="0">
                <a:latin typeface="Calibri" pitchFamily="2" charset="77"/>
              </a:rPr>
              <a:t> possible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2F2E78-09E1-10B6-9F62-C25E6F462372}"/>
              </a:ext>
            </a:extLst>
          </p:cNvPr>
          <p:cNvSpPr txBox="1"/>
          <p:nvPr/>
        </p:nvSpPr>
        <p:spPr>
          <a:xfrm>
            <a:off x="3242591" y="6338481"/>
            <a:ext cx="5409157" cy="3366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800" i="1" dirty="0" err="1">
                <a:latin typeface="Calibri" pitchFamily="2" charset="77"/>
              </a:rPr>
              <a:t>default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parameters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from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BaselinesZoo</a:t>
            </a:r>
            <a:r>
              <a:rPr lang="de-DE" sz="1800" i="1" dirty="0">
                <a:latin typeface="Calibri" pitchFamily="2" charset="77"/>
              </a:rPr>
              <a:t> (</a:t>
            </a:r>
            <a:r>
              <a:rPr lang="de-DE" sz="1800" i="1" dirty="0" err="1">
                <a:latin typeface="Calibri" pitchFamily="2" charset="77"/>
              </a:rPr>
              <a:t>by</a:t>
            </a:r>
            <a:r>
              <a:rPr lang="de-DE" sz="1800" i="1" dirty="0">
                <a:latin typeface="Calibri" pitchFamily="2" charset="77"/>
              </a:rPr>
              <a:t> DLR) </a:t>
            </a:r>
            <a:r>
              <a:rPr lang="de-DE" sz="1800" i="1" dirty="0" err="1">
                <a:latin typeface="Calibri" pitchFamily="2" charset="77"/>
              </a:rPr>
              <a:t>were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used</a:t>
            </a:r>
            <a:r>
              <a:rPr lang="de-DE" sz="1800" i="1" dirty="0">
                <a:latin typeface="Calibri" pitchFamily="2" charset="77"/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ECCDB1C-AEFC-44BB-A3E3-F2573F0DB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993" y="3182581"/>
            <a:ext cx="4514996" cy="1744149"/>
          </a:xfrm>
          <a:prstGeom prst="rect">
            <a:avLst/>
          </a:prstGeom>
        </p:spPr>
      </p:pic>
      <p:pic>
        <p:nvPicPr>
          <p:cNvPr id="12" name="Video_old Implementation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66E1869-6F17-FDC1-B26D-922B7A8D7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59993" y="1196252"/>
            <a:ext cx="1947888" cy="1947888"/>
          </a:xfrm>
          <a:prstGeom prst="rect">
            <a:avLst/>
          </a:prstGeom>
        </p:spPr>
      </p:pic>
      <p:pic>
        <p:nvPicPr>
          <p:cNvPr id="15" name="Video_moreE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59000D9-9DDA-A891-0479-D625217568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71818" y="1110823"/>
            <a:ext cx="1947888" cy="1947888"/>
          </a:xfrm>
          <a:prstGeom prst="rect">
            <a:avLst/>
          </a:prstGeom>
        </p:spPr>
      </p:pic>
      <p:pic>
        <p:nvPicPr>
          <p:cNvPr id="16" name="Video_long_new Implementation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2B2591B-F427-3771-22E9-611F2FD70E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27101" y="1190637"/>
            <a:ext cx="1947888" cy="19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7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206002"/>
            <a:ext cx="11126355" cy="414196"/>
          </a:xfrm>
        </p:spPr>
        <p:txBody>
          <a:bodyPr/>
          <a:lstStyle/>
          <a:p>
            <a:r>
              <a:rPr lang="en-US" dirty="0"/>
              <a:t>Recognized a huge difference in performance of the used algorithms, although they follow the same concept </a:t>
            </a:r>
            <a:r>
              <a:rPr lang="en-US" dirty="0">
                <a:sym typeface="Wingdings" panose="05000000000000000000" pitchFamily="2" charset="2"/>
              </a:rPr>
              <a:t> WHY?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Main differences in the implementations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4644C9ED-99A2-2AAF-8C9A-FCB836F0851B}"/>
              </a:ext>
            </a:extLst>
          </p:cNvPr>
          <p:cNvSpPr txBox="1">
            <a:spLocks/>
          </p:cNvSpPr>
          <p:nvPr/>
        </p:nvSpPr>
        <p:spPr>
          <a:xfrm>
            <a:off x="334700" y="1676583"/>
            <a:ext cx="5933754" cy="3646025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Our Implementation: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frozen networks as targets/ baselines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the Actor and Critic with different losses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Both networks are independent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Critic: Value Estimation with TD-Learning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Actor: Policy Estimation with Policy-Gradient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(mean and std) are both outputted by the Actor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standardized advantage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4A82CC46-2597-111D-DA9F-C8331AC62CCE}"/>
              </a:ext>
            </a:extLst>
          </p:cNvPr>
          <p:cNvSpPr txBox="1">
            <a:spLocks/>
          </p:cNvSpPr>
          <p:nvPr/>
        </p:nvSpPr>
        <p:spPr>
          <a:xfrm>
            <a:off x="6096000" y="1615376"/>
            <a:ext cx="5454781" cy="3683560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Stable Baselines Implementation: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saved variables from the last rollout as baselines instead of frozen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Actor and Critic with the same combined losses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Both networks are separated, but dependent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entropy and weight factors to weight the different parts of the combined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the mean of the policy is outputted by the Actor network, std is implemented as a trainable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Observations, reward and advantage are standardized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49DD084A-9A38-1A69-FF80-DDB31BB9B29C}"/>
              </a:ext>
            </a:extLst>
          </p:cNvPr>
          <p:cNvSpPr txBox="1">
            <a:spLocks/>
          </p:cNvSpPr>
          <p:nvPr/>
        </p:nvSpPr>
        <p:spPr>
          <a:xfrm>
            <a:off x="334699" y="5414139"/>
            <a:ext cx="10909302" cy="703165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i="1" dirty="0"/>
              <a:t>We implemented some features from stable baselines and </a:t>
            </a:r>
            <a:r>
              <a:rPr lang="en-US" sz="1600" i="1" dirty="0" err="1"/>
              <a:t>archieved</a:t>
            </a:r>
            <a:r>
              <a:rPr lang="en-US" sz="1600" i="1" dirty="0"/>
              <a:t> some improvements on the hopper </a:t>
            </a:r>
            <a:r>
              <a:rPr lang="en-US" sz="1600" i="1" dirty="0" err="1"/>
              <a:t>enviroment</a:t>
            </a:r>
            <a:r>
              <a:rPr lang="en-US" sz="1600" i="1" dirty="0"/>
              <a:t>.</a:t>
            </a:r>
          </a:p>
          <a:p>
            <a:pPr algn="ctr">
              <a:lnSpc>
                <a:spcPct val="100000"/>
              </a:lnSpc>
            </a:pPr>
            <a:r>
              <a:rPr lang="en-US" sz="1600" i="1" dirty="0"/>
              <a:t>Combining networks and discarding the frozen nets not implemented because of limited time and computing power</a:t>
            </a:r>
            <a:r>
              <a:rPr lang="en-US" i="1" dirty="0"/>
              <a:t>.</a:t>
            </a:r>
            <a:endParaRPr lang="en-US" b="1" i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8BC26-964C-EE7E-D025-417497528882}"/>
              </a:ext>
            </a:extLst>
          </p:cNvPr>
          <p:cNvSpPr txBox="1"/>
          <p:nvPr/>
        </p:nvSpPr>
        <p:spPr>
          <a:xfrm>
            <a:off x="8410296" y="6097574"/>
            <a:ext cx="2659943" cy="62017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000" dirty="0">
                <a:latin typeface="Calibri" pitchFamily="2" charset="77"/>
                <a:hlinkClick r:id="rId3"/>
              </a:rPr>
              <a:t>https://github.com/DLR-RM/rl-baselines3-zoo/tree/master</a:t>
            </a:r>
            <a:r>
              <a:rPr lang="de-DE" sz="1000" dirty="0">
                <a:latin typeface="Calibri" pitchFamily="2" charset="77"/>
              </a:rPr>
              <a:t> (Abgerufen am 13.01.2024)</a:t>
            </a:r>
          </a:p>
          <a:p>
            <a:pPr algn="l"/>
            <a:r>
              <a:rPr lang="de-DE" sz="1000" dirty="0">
                <a:latin typeface="Calibri" pitchFamily="2" charset="77"/>
                <a:hlinkClick r:id="rId4"/>
              </a:rPr>
              <a:t>https://github.com/openai/baselines/tree/master/baselines</a:t>
            </a:r>
            <a:r>
              <a:rPr lang="de-DE" sz="1000" dirty="0">
                <a:latin typeface="Calibri" pitchFamily="2" charset="77"/>
              </a:rPr>
              <a:t> (Abgerufen am 13.01.2024)</a:t>
            </a:r>
          </a:p>
          <a:p>
            <a:pPr algn="l"/>
            <a:endParaRPr lang="de-DE" sz="1000" dirty="0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42612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EA83AC-ED5A-4D83-BDC4-672316715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12C423-B8E9-4164-9524-F6F37379AE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16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Overall Conclusions/ Lessons Learned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6EF11D8D-73A4-CBDC-A272-7105FBA8EB8E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334963" y="1206500"/>
            <a:ext cx="10909300" cy="45989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Conversion of a discrete algorithm to a continuous possibly by changing the policy structure (actor network) and some </a:t>
            </a:r>
            <a:r>
              <a:rPr lang="en-US" dirty="0" err="1"/>
              <a:t>sampeling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depends on small implementation details, not only on the algorithm itself (see hopper)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a lot possibilities to implement the same algorithm </a:t>
            </a:r>
            <a:r>
              <a:rPr lang="en-US" dirty="0">
                <a:sym typeface="Wingdings" panose="05000000000000000000" pitchFamily="2" charset="2"/>
              </a:rPr>
              <a:t> huge </a:t>
            </a:r>
            <a:r>
              <a:rPr lang="en-US" dirty="0" err="1">
                <a:sym typeface="Wingdings" panose="05000000000000000000" pitchFamily="2" charset="2"/>
              </a:rPr>
              <a:t>variablity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Shaping helps to solve difficult environments (with destructive reward)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NaN</a:t>
            </a:r>
            <a:r>
              <a:rPr lang="en-US" dirty="0"/>
              <a:t> Issue - for complex environments (e.g. hopper) some of the actor weights became 0 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Units get “deactivated”, Adam Optimizer fails and outputs a </a:t>
            </a:r>
            <a:r>
              <a:rPr lang="en-US" dirty="0" err="1"/>
              <a:t>NaN</a:t>
            </a:r>
            <a:r>
              <a:rPr lang="en-US" dirty="0"/>
              <a:t> – value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dirty="0"/>
              <a:t>“Solved” by using </a:t>
            </a:r>
            <a:r>
              <a:rPr lang="en-US" dirty="0" err="1"/>
              <a:t>leaky_relu</a:t>
            </a:r>
            <a:r>
              <a:rPr lang="en-US" dirty="0"/>
              <a:t> instead of </a:t>
            </a:r>
            <a:r>
              <a:rPr lang="en-US" dirty="0" err="1"/>
              <a:t>relu</a:t>
            </a:r>
            <a:r>
              <a:rPr lang="en-US" dirty="0"/>
              <a:t> as activation of the hidden layers (weight = 0 is much less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calculating a fraction, use log difference instead </a:t>
            </a:r>
            <a:r>
              <a:rPr lang="en-US" dirty="0">
                <a:sym typeface="Wingdings" panose="05000000000000000000" pitchFamily="2" charset="2"/>
              </a:rPr>
              <a:t> better numerical stability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observations in experience gathering can be crucial, if actions get out of bounds [-1 … 1] to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hyperparameters is only for fine-tuning </a:t>
            </a:r>
            <a:r>
              <a:rPr lang="en-US" dirty="0">
                <a:sym typeface="Wingdings" panose="05000000000000000000" pitchFamily="2" charset="2"/>
              </a:rPr>
              <a:t> using defaults worked out to be always the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221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Trainingsparameter Mountain Car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526206-7C32-F7E6-B2A9-8CAE25CB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9" y="1018839"/>
            <a:ext cx="8126129" cy="31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78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hteck 109">
            <a:extLst>
              <a:ext uri="{FF2B5EF4-FFF2-40B4-BE49-F238E27FC236}">
                <a16:creationId xmlns:a16="http://schemas.microsoft.com/office/drawing/2014/main" id="{DF9A98BA-B276-78B4-C7E3-F86932D2199B}"/>
              </a:ext>
            </a:extLst>
          </p:cNvPr>
          <p:cNvSpPr/>
          <p:nvPr/>
        </p:nvSpPr>
        <p:spPr>
          <a:xfrm>
            <a:off x="6406820" y="2384821"/>
            <a:ext cx="4567642" cy="4351045"/>
          </a:xfrm>
          <a:prstGeom prst="rect">
            <a:avLst/>
          </a:prstGeom>
          <a:solidFill>
            <a:srgbClr val="F7FD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BD59F0C5-9F3F-7DC8-4E87-7EC8790781D6}"/>
              </a:ext>
            </a:extLst>
          </p:cNvPr>
          <p:cNvSpPr/>
          <p:nvPr/>
        </p:nvSpPr>
        <p:spPr>
          <a:xfrm>
            <a:off x="1298513" y="2393529"/>
            <a:ext cx="4907945" cy="4351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5DE1C1A3-0D4D-CCF1-0188-C05FAA988C66}"/>
              </a:ext>
            </a:extLst>
          </p:cNvPr>
          <p:cNvSpPr/>
          <p:nvPr/>
        </p:nvSpPr>
        <p:spPr>
          <a:xfrm>
            <a:off x="1334619" y="704684"/>
            <a:ext cx="9618303" cy="1205989"/>
          </a:xfrm>
          <a:prstGeom prst="rect">
            <a:avLst/>
          </a:prstGeom>
          <a:solidFill>
            <a:srgbClr val="D8F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88C184-6224-3955-03E8-6D2AA6D81B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2"/>
            <a:ext cx="10909301" cy="453563"/>
          </a:xfrm>
        </p:spPr>
        <p:txBody>
          <a:bodyPr/>
          <a:lstStyle/>
          <a:p>
            <a:r>
              <a:rPr lang="en-US" dirty="0"/>
              <a:t>PPO - Proximal Policy Optimization</a:t>
            </a:r>
          </a:p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CA7FCB5-F5E1-89BC-F5C1-13D5D68F37C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2D8EDF-05FA-6772-EB9D-8170F834B162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195B6C-DE4D-9D86-C6E5-6D91AA70AB0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F9015E-47D6-50B5-411B-89EB1AB1CB3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C1BD65FF-3627-503A-FB17-7A6D7D0C7B2B}"/>
              </a:ext>
            </a:extLst>
          </p:cNvPr>
          <p:cNvSpPr/>
          <p:nvPr/>
        </p:nvSpPr>
        <p:spPr>
          <a:xfrm>
            <a:off x="1775605" y="2568244"/>
            <a:ext cx="1420368" cy="143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9D1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π</a:t>
            </a:r>
            <a:r>
              <a:rPr lang="de-DE" sz="3600" baseline="-25000" dirty="0">
                <a:solidFill>
                  <a:schemeClr val="tx1"/>
                </a:solidFill>
              </a:rPr>
              <a:t>φ</a:t>
            </a:r>
            <a:endParaRPr lang="de-DE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96611B9-7F8D-59CD-9E77-6C3D757110E1}"/>
              </a:ext>
            </a:extLst>
          </p:cNvPr>
          <p:cNvSpPr/>
          <p:nvPr/>
        </p:nvSpPr>
        <p:spPr>
          <a:xfrm>
            <a:off x="4515783" y="2564454"/>
            <a:ext cx="1420368" cy="1435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π</a:t>
            </a:r>
            <a:r>
              <a:rPr lang="de-DE" sz="3600" baseline="-25000" dirty="0" err="1">
                <a:solidFill>
                  <a:schemeClr val="tx1"/>
                </a:solidFill>
              </a:rPr>
              <a:t>old</a:t>
            </a:r>
            <a:endParaRPr lang="de-DE" sz="3600" dirty="0">
              <a:solidFill>
                <a:schemeClr val="tx1"/>
              </a:solidFill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0317DAD9-FBFD-7E14-88A8-105AB8D8890A}"/>
              </a:ext>
            </a:extLst>
          </p:cNvPr>
          <p:cNvSpPr/>
          <p:nvPr/>
        </p:nvSpPr>
        <p:spPr>
          <a:xfrm>
            <a:off x="1674404" y="1083384"/>
            <a:ext cx="1623768" cy="585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/>
                </a:solidFill>
              </a:rPr>
              <a:t>environment</a:t>
            </a:r>
            <a:endParaRPr lang="de-DE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C3AFC6-31E4-4184-FC2C-0CF44F03CADC}"/>
              </a:ext>
            </a:extLst>
          </p:cNvPr>
          <p:cNvCxnSpPr>
            <a:cxnSpLocks/>
          </p:cNvCxnSpPr>
          <p:nvPr/>
        </p:nvCxnSpPr>
        <p:spPr>
          <a:xfrm>
            <a:off x="2238341" y="1797940"/>
            <a:ext cx="0" cy="744993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B7D1E-72D6-E38E-2044-4867D333A23B}"/>
              </a:ext>
            </a:extLst>
          </p:cNvPr>
          <p:cNvSpPr txBox="1"/>
          <p:nvPr/>
        </p:nvSpPr>
        <p:spPr>
          <a:xfrm>
            <a:off x="1906009" y="1961299"/>
            <a:ext cx="331506" cy="28387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 dirty="0" err="1">
                <a:latin typeface="Calibri" pitchFamily="2" charset="77"/>
              </a:rPr>
              <a:t>s</a:t>
            </a:r>
            <a:r>
              <a:rPr lang="de-DE" sz="1800" i="1" baseline="-25000" dirty="0" err="1">
                <a:latin typeface="Calibri" pitchFamily="2" charset="77"/>
              </a:rPr>
              <a:t>t</a:t>
            </a:r>
            <a:endParaRPr lang="de-DE" sz="1800" i="1" baseline="-25000" dirty="0">
              <a:latin typeface="Calibri" pitchFamily="2" charset="77"/>
            </a:endParaRPr>
          </a:p>
        </p:txBody>
      </p: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44F48C5A-C188-45BA-3C3E-EBC275B2529F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7330850" y="1750827"/>
            <a:ext cx="622968" cy="8296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0">
            <a:extLst>
              <a:ext uri="{FF2B5EF4-FFF2-40B4-BE49-F238E27FC236}">
                <a16:creationId xmlns:a16="http://schemas.microsoft.com/office/drawing/2014/main" id="{1CBBD9BB-747C-C735-8128-5B26BBE6E2CF}"/>
              </a:ext>
            </a:extLst>
          </p:cNvPr>
          <p:cNvSpPr txBox="1"/>
          <p:nvPr/>
        </p:nvSpPr>
        <p:spPr>
          <a:xfrm>
            <a:off x="2768632" y="1970466"/>
            <a:ext cx="331506" cy="28387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>
                <a:latin typeface="Calibri" pitchFamily="2" charset="77"/>
              </a:rPr>
              <a:t>a</a:t>
            </a:r>
            <a:r>
              <a:rPr lang="de-DE" sz="1800" i="1" baseline="-25000">
                <a:latin typeface="Calibri" pitchFamily="2" charset="77"/>
              </a:rPr>
              <a:t>t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30F63143-7CED-7739-0FDD-F16FF4785CEA}"/>
              </a:ext>
            </a:extLst>
          </p:cNvPr>
          <p:cNvSpPr txBox="1"/>
          <p:nvPr/>
        </p:nvSpPr>
        <p:spPr>
          <a:xfrm>
            <a:off x="6627498" y="5319862"/>
            <a:ext cx="3798694" cy="5760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dirty="0" err="1">
                <a:solidFill>
                  <a:srgbClr val="FF9900"/>
                </a:solidFill>
              </a:rPr>
              <a:t>loss</a:t>
            </a:r>
            <a:r>
              <a:rPr lang="de-DE" sz="2800" baseline="-25000" dirty="0" err="1">
                <a:solidFill>
                  <a:srgbClr val="FF9900"/>
                </a:solidFill>
              </a:rPr>
              <a:t>critic</a:t>
            </a:r>
            <a:r>
              <a:rPr lang="de-DE" sz="2800" dirty="0"/>
              <a:t> = MSE(</a:t>
            </a:r>
            <a:r>
              <a:rPr lang="en-US" sz="2800" i="1" dirty="0"/>
              <a:t>adv</a:t>
            </a:r>
            <a:r>
              <a:rPr lang="el-GR" sz="2800" baseline="-25000" dirty="0"/>
              <a:t>θ</a:t>
            </a:r>
            <a:r>
              <a:rPr lang="en-US" sz="2800" dirty="0"/>
              <a:t>(</a:t>
            </a:r>
            <a:r>
              <a:rPr lang="en-US" sz="2800" i="1" dirty="0" err="1"/>
              <a:t>s</a:t>
            </a:r>
            <a:r>
              <a:rPr lang="en-US" sz="2800" i="1" baseline="-25000" dirty="0" err="1"/>
              <a:t>t</a:t>
            </a:r>
            <a:r>
              <a:rPr lang="en-US" sz="2800" i="1" dirty="0"/>
              <a:t>, a</a:t>
            </a:r>
            <a:r>
              <a:rPr lang="en-US" sz="2800" i="1" baseline="-25000" dirty="0"/>
              <a:t>t</a:t>
            </a:r>
            <a:r>
              <a:rPr lang="en-US" sz="2800" dirty="0"/>
              <a:t>))</a:t>
            </a:r>
            <a:r>
              <a:rPr lang="de-DE" sz="2800" dirty="0"/>
              <a:t> </a:t>
            </a:r>
            <a:endParaRPr lang="de-DE" sz="2500" dirty="0">
              <a:latin typeface="Calibri" pitchFamily="2" charset="77"/>
            </a:endParaRPr>
          </a:p>
        </p:txBody>
      </p:sp>
      <p:cxnSp>
        <p:nvCxnSpPr>
          <p:cNvPr id="19" name="Straight Arrow Connector 27">
            <a:extLst>
              <a:ext uri="{FF2B5EF4-FFF2-40B4-BE49-F238E27FC236}">
                <a16:creationId xmlns:a16="http://schemas.microsoft.com/office/drawing/2014/main" id="{887287A3-15F2-5C66-2BFB-56C58E7C686D}"/>
              </a:ext>
            </a:extLst>
          </p:cNvPr>
          <p:cNvCxnSpPr>
            <a:cxnSpLocks/>
          </p:cNvCxnSpPr>
          <p:nvPr/>
        </p:nvCxnSpPr>
        <p:spPr>
          <a:xfrm flipV="1">
            <a:off x="2750977" y="1770868"/>
            <a:ext cx="29101" cy="769300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8">
            <a:extLst>
              <a:ext uri="{FF2B5EF4-FFF2-40B4-BE49-F238E27FC236}">
                <a16:creationId xmlns:a16="http://schemas.microsoft.com/office/drawing/2014/main" id="{1E220B6D-FC46-F9FD-8C27-F049D8B279DB}"/>
              </a:ext>
            </a:extLst>
          </p:cNvPr>
          <p:cNvSpPr txBox="1"/>
          <p:nvPr/>
        </p:nvSpPr>
        <p:spPr>
          <a:xfrm>
            <a:off x="7575920" y="1981481"/>
            <a:ext cx="564536" cy="3077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 dirty="0" err="1">
                <a:latin typeface="Calibri" pitchFamily="2" charset="77"/>
              </a:rPr>
              <a:t>s</a:t>
            </a:r>
            <a:r>
              <a:rPr lang="de-DE" sz="1800" i="1" baseline="-25000" dirty="0" err="1">
                <a:latin typeface="Calibri" pitchFamily="2" charset="77"/>
              </a:rPr>
              <a:t>t</a:t>
            </a:r>
            <a:endParaRPr lang="de-DE" sz="1800" i="1" baseline="-25000" dirty="0">
              <a:latin typeface="Calibri" pitchFamily="2" charset="77"/>
            </a:endParaRPr>
          </a:p>
        </p:txBody>
      </p: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37716AF8-A95F-98D2-FF88-67100AA0478D}"/>
              </a:ext>
            </a:extLst>
          </p:cNvPr>
          <p:cNvCxnSpPr>
            <a:cxnSpLocks/>
            <a:stCxn id="13" idx="3"/>
            <a:endCxn id="50" idx="1"/>
          </p:cNvCxnSpPr>
          <p:nvPr/>
        </p:nvCxnSpPr>
        <p:spPr>
          <a:xfrm>
            <a:off x="3298172" y="1375894"/>
            <a:ext cx="3791580" cy="1532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0">
            <a:extLst>
              <a:ext uri="{FF2B5EF4-FFF2-40B4-BE49-F238E27FC236}">
                <a16:creationId xmlns:a16="http://schemas.microsoft.com/office/drawing/2014/main" id="{036C7B05-5B96-4484-2978-C6924497DCF3}"/>
              </a:ext>
            </a:extLst>
          </p:cNvPr>
          <p:cNvCxnSpPr>
            <a:cxnSpLocks/>
          </p:cNvCxnSpPr>
          <p:nvPr/>
        </p:nvCxnSpPr>
        <p:spPr>
          <a:xfrm>
            <a:off x="9095173" y="1783048"/>
            <a:ext cx="523449" cy="74860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4">
            <a:extLst>
              <a:ext uri="{FF2B5EF4-FFF2-40B4-BE49-F238E27FC236}">
                <a16:creationId xmlns:a16="http://schemas.microsoft.com/office/drawing/2014/main" id="{8C8FC32E-651F-C14A-58B2-33029D4D2B80}"/>
              </a:ext>
            </a:extLst>
          </p:cNvPr>
          <p:cNvSpPr txBox="1"/>
          <p:nvPr/>
        </p:nvSpPr>
        <p:spPr>
          <a:xfrm>
            <a:off x="9336096" y="1946917"/>
            <a:ext cx="567159" cy="3077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 dirty="0">
                <a:latin typeface="Calibri" pitchFamily="2" charset="77"/>
              </a:rPr>
              <a:t>s</a:t>
            </a:r>
            <a:r>
              <a:rPr lang="de-DE" sz="1800" i="1" baseline="-25000" dirty="0">
                <a:latin typeface="Calibri" pitchFamily="2" charset="77"/>
              </a:rPr>
              <a:t>t+1</a:t>
            </a:r>
          </a:p>
        </p:txBody>
      </p:sp>
      <p:cxnSp>
        <p:nvCxnSpPr>
          <p:cNvPr id="24" name="Straight Arrow Connector 60">
            <a:extLst>
              <a:ext uri="{FF2B5EF4-FFF2-40B4-BE49-F238E27FC236}">
                <a16:creationId xmlns:a16="http://schemas.microsoft.com/office/drawing/2014/main" id="{C9283630-FC05-88EC-B139-3851CF0DFD5E}"/>
              </a:ext>
            </a:extLst>
          </p:cNvPr>
          <p:cNvCxnSpPr>
            <a:cxnSpLocks/>
          </p:cNvCxnSpPr>
          <p:nvPr/>
        </p:nvCxnSpPr>
        <p:spPr>
          <a:xfrm>
            <a:off x="7476815" y="4022148"/>
            <a:ext cx="413638" cy="34852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63">
            <a:extLst>
              <a:ext uri="{FF2B5EF4-FFF2-40B4-BE49-F238E27FC236}">
                <a16:creationId xmlns:a16="http://schemas.microsoft.com/office/drawing/2014/main" id="{9CD3546A-7426-C97D-D9B4-ED72C9403B0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618622" y="4011092"/>
            <a:ext cx="384855" cy="3758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5">
            <a:extLst>
              <a:ext uri="{FF2B5EF4-FFF2-40B4-BE49-F238E27FC236}">
                <a16:creationId xmlns:a16="http://schemas.microsoft.com/office/drawing/2014/main" id="{11A9F6B5-25CE-0762-EF83-DBBCE5606B3C}"/>
              </a:ext>
            </a:extLst>
          </p:cNvPr>
          <p:cNvCxnSpPr/>
          <p:nvPr/>
        </p:nvCxnSpPr>
        <p:spPr>
          <a:xfrm flipH="1">
            <a:off x="3130029" y="1463654"/>
            <a:ext cx="3959723" cy="11288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8">
            <a:extLst>
              <a:ext uri="{FF2B5EF4-FFF2-40B4-BE49-F238E27FC236}">
                <a16:creationId xmlns:a16="http://schemas.microsoft.com/office/drawing/2014/main" id="{6E7CA565-838B-128A-786A-1299C6CFF267}"/>
              </a:ext>
            </a:extLst>
          </p:cNvPr>
          <p:cNvSpPr txBox="1"/>
          <p:nvPr/>
        </p:nvSpPr>
        <p:spPr>
          <a:xfrm>
            <a:off x="4506548" y="2531654"/>
            <a:ext cx="331506" cy="28387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>
                <a:latin typeface="Calibri" pitchFamily="2" charset="77"/>
              </a:rPr>
              <a:t>s</a:t>
            </a:r>
            <a:r>
              <a:rPr lang="de-DE" sz="1800" i="1" baseline="-25000">
                <a:latin typeface="Calibri" pitchFamily="2" charset="77"/>
              </a:rPr>
              <a:t>t</a:t>
            </a:r>
          </a:p>
        </p:txBody>
      </p:sp>
      <p:cxnSp>
        <p:nvCxnSpPr>
          <p:cNvPr id="28" name="Straight Arrow Connector 89">
            <a:extLst>
              <a:ext uri="{FF2B5EF4-FFF2-40B4-BE49-F238E27FC236}">
                <a16:creationId xmlns:a16="http://schemas.microsoft.com/office/drawing/2014/main" id="{C353B2B8-BF97-A05A-1704-56ECD48A6773}"/>
              </a:ext>
            </a:extLst>
          </p:cNvPr>
          <p:cNvCxnSpPr>
            <a:cxnSpLocks/>
          </p:cNvCxnSpPr>
          <p:nvPr/>
        </p:nvCxnSpPr>
        <p:spPr>
          <a:xfrm flipH="1">
            <a:off x="5580931" y="1587345"/>
            <a:ext cx="1534380" cy="102754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97">
            <a:extLst>
              <a:ext uri="{FF2B5EF4-FFF2-40B4-BE49-F238E27FC236}">
                <a16:creationId xmlns:a16="http://schemas.microsoft.com/office/drawing/2014/main" id="{F61F85DF-D1FE-2564-2FEC-E9BD109E3C86}"/>
              </a:ext>
            </a:extLst>
          </p:cNvPr>
          <p:cNvCxnSpPr>
            <a:cxnSpLocks/>
          </p:cNvCxnSpPr>
          <p:nvPr/>
        </p:nvCxnSpPr>
        <p:spPr>
          <a:xfrm flipH="1">
            <a:off x="5160187" y="4672249"/>
            <a:ext cx="2352622" cy="78088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0">
            <a:extLst>
              <a:ext uri="{FF2B5EF4-FFF2-40B4-BE49-F238E27FC236}">
                <a16:creationId xmlns:a16="http://schemas.microsoft.com/office/drawing/2014/main" id="{0BB16E21-CE2C-52EC-FECF-763F0B55195D}"/>
              </a:ext>
            </a:extLst>
          </p:cNvPr>
          <p:cNvSpPr txBox="1"/>
          <p:nvPr/>
        </p:nvSpPr>
        <p:spPr>
          <a:xfrm>
            <a:off x="1912703" y="5346903"/>
            <a:ext cx="4352543" cy="57607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dirty="0" err="1">
                <a:solidFill>
                  <a:srgbClr val="7030A0"/>
                </a:solidFill>
              </a:rPr>
              <a:t>loss</a:t>
            </a:r>
            <a:r>
              <a:rPr lang="de-DE" sz="2800" baseline="-25000" dirty="0" err="1">
                <a:solidFill>
                  <a:srgbClr val="7030A0"/>
                </a:solidFill>
              </a:rPr>
              <a:t>actor</a:t>
            </a:r>
            <a:r>
              <a:rPr lang="de-DE" sz="2800" dirty="0"/>
              <a:t> = -</a:t>
            </a:r>
            <a:r>
              <a:rPr lang="de-DE" sz="2800" i="1" dirty="0" err="1"/>
              <a:t>r</a:t>
            </a:r>
            <a:r>
              <a:rPr lang="de-DE" sz="2800" baseline="-25000" dirty="0" err="1"/>
              <a:t>φ</a:t>
            </a:r>
            <a:r>
              <a:rPr lang="de-DE" sz="2800" dirty="0"/>
              <a:t>(</a:t>
            </a:r>
            <a:r>
              <a:rPr lang="en-US" sz="2800" i="1" dirty="0" err="1"/>
              <a:t>s</a:t>
            </a:r>
            <a:r>
              <a:rPr lang="en-US" sz="2800" i="1" baseline="-25000" dirty="0" err="1"/>
              <a:t>t</a:t>
            </a:r>
            <a:r>
              <a:rPr lang="en-US" sz="2800" i="1" dirty="0"/>
              <a:t>, a</a:t>
            </a:r>
            <a:r>
              <a:rPr lang="en-US" sz="2800" i="1" baseline="-25000" dirty="0"/>
              <a:t>t</a:t>
            </a:r>
            <a:r>
              <a:rPr lang="de-DE" sz="2800" dirty="0"/>
              <a:t>)</a:t>
            </a:r>
            <a:r>
              <a:rPr lang="en-DE" sz="2800" dirty="0"/>
              <a:t>·</a:t>
            </a:r>
            <a:r>
              <a:rPr lang="en-US" sz="2800" i="1" dirty="0"/>
              <a:t>adv</a:t>
            </a:r>
            <a:r>
              <a:rPr lang="el-GR" sz="2800" baseline="-25000" dirty="0"/>
              <a:t>θ</a:t>
            </a:r>
            <a:r>
              <a:rPr lang="en-US" sz="2800" dirty="0"/>
              <a:t>(</a:t>
            </a:r>
            <a:r>
              <a:rPr lang="en-US" sz="2800" i="1" dirty="0" err="1"/>
              <a:t>s</a:t>
            </a:r>
            <a:r>
              <a:rPr lang="en-US" sz="2800" i="1" baseline="-25000" dirty="0" err="1"/>
              <a:t>t</a:t>
            </a:r>
            <a:r>
              <a:rPr lang="en-US" sz="2800" i="1" dirty="0"/>
              <a:t>, a</a:t>
            </a:r>
            <a:r>
              <a:rPr lang="en-US" sz="2800" i="1" baseline="-25000" dirty="0"/>
              <a:t>t</a:t>
            </a:r>
            <a:r>
              <a:rPr lang="en-US" sz="2800" dirty="0"/>
              <a:t>)</a:t>
            </a:r>
            <a:endParaRPr lang="de-DE" sz="2500" dirty="0">
              <a:latin typeface="Calibri" pitchFamily="2" charset="77"/>
            </a:endParaRPr>
          </a:p>
        </p:txBody>
      </p:sp>
      <p:grpSp>
        <p:nvGrpSpPr>
          <p:cNvPr id="31" name="Group 54">
            <a:extLst>
              <a:ext uri="{FF2B5EF4-FFF2-40B4-BE49-F238E27FC236}">
                <a16:creationId xmlns:a16="http://schemas.microsoft.com/office/drawing/2014/main" id="{6D247760-C4B1-B7B6-0BA0-CCA639CF10C6}"/>
              </a:ext>
            </a:extLst>
          </p:cNvPr>
          <p:cNvGrpSpPr/>
          <p:nvPr/>
        </p:nvGrpSpPr>
        <p:grpSpPr>
          <a:xfrm>
            <a:off x="6620666" y="2575484"/>
            <a:ext cx="4092995" cy="1440568"/>
            <a:chOff x="7294319" y="3067426"/>
            <a:chExt cx="4092995" cy="1440568"/>
          </a:xfrm>
        </p:grpSpPr>
        <p:sp>
          <p:nvSpPr>
            <p:cNvPr id="32" name="Rounded Rectangle 8">
              <a:extLst>
                <a:ext uri="{FF2B5EF4-FFF2-40B4-BE49-F238E27FC236}">
                  <a16:creationId xmlns:a16="http://schemas.microsoft.com/office/drawing/2014/main" id="{17D85620-B5BF-D896-6272-D865DC96A2D8}"/>
                </a:ext>
              </a:extLst>
            </p:cNvPr>
            <p:cNvSpPr/>
            <p:nvPr/>
          </p:nvSpPr>
          <p:spPr>
            <a:xfrm>
              <a:off x="7294319" y="3072386"/>
              <a:ext cx="1420368" cy="14356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9D17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>
                  <a:solidFill>
                    <a:schemeClr val="tx1"/>
                  </a:solidFill>
                </a:rPr>
                <a:t>c</a:t>
              </a:r>
              <a:r>
                <a:rPr lang="el-GR" sz="3600" baseline="-25000">
                  <a:solidFill>
                    <a:schemeClr val="tx1"/>
                  </a:solidFill>
                </a:rPr>
                <a:t>θ</a:t>
              </a:r>
              <a:endParaRPr lang="de-DE" sz="36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9">
              <a:extLst>
                <a:ext uri="{FF2B5EF4-FFF2-40B4-BE49-F238E27FC236}">
                  <a16:creationId xmlns:a16="http://schemas.microsoft.com/office/drawing/2014/main" id="{8025075D-B714-4A2D-B43E-7E2521F25385}"/>
                </a:ext>
              </a:extLst>
            </p:cNvPr>
            <p:cNvSpPr/>
            <p:nvPr/>
          </p:nvSpPr>
          <p:spPr>
            <a:xfrm>
              <a:off x="9966946" y="3067426"/>
              <a:ext cx="1420368" cy="143560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dirty="0">
                  <a:solidFill>
                    <a:schemeClr val="tx1"/>
                  </a:solidFill>
                </a:rPr>
                <a:t>c</a:t>
              </a:r>
              <a:r>
                <a:rPr lang="de-DE" sz="3600" baseline="-25000" dirty="0" err="1">
                  <a:solidFill>
                    <a:schemeClr val="tx1"/>
                  </a:solidFill>
                </a:rPr>
                <a:t>target</a:t>
              </a:r>
              <a:endParaRPr lang="de-DE" sz="36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117">
              <a:extLst>
                <a:ext uri="{FF2B5EF4-FFF2-40B4-BE49-F238E27FC236}">
                  <a16:creationId xmlns:a16="http://schemas.microsoft.com/office/drawing/2014/main" id="{A45BDA6F-5CC5-55DB-A62E-A020DE677A03}"/>
                </a:ext>
              </a:extLst>
            </p:cNvPr>
            <p:cNvSpPr txBox="1"/>
            <p:nvPr/>
          </p:nvSpPr>
          <p:spPr>
            <a:xfrm>
              <a:off x="8381179" y="3223488"/>
              <a:ext cx="1911096" cy="83210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ctr"/>
              <a:r>
                <a:rPr lang="de-DE" sz="1800" dirty="0">
                  <a:latin typeface="Calibri" pitchFamily="2" charset="77"/>
                </a:rPr>
                <a:t>update </a:t>
              </a:r>
            </a:p>
            <a:p>
              <a:pPr algn="ctr"/>
              <a:r>
                <a:rPr lang="de-DE" sz="1800" dirty="0" err="1">
                  <a:latin typeface="Calibri" pitchFamily="2" charset="77"/>
                </a:rPr>
                <a:t>weights</a:t>
              </a:r>
              <a:br>
                <a:rPr lang="de-DE" sz="1800" dirty="0">
                  <a:latin typeface="Calibri" pitchFamily="2" charset="77"/>
                </a:rPr>
              </a:br>
              <a:r>
                <a:rPr lang="de-DE" sz="1800" dirty="0" err="1">
                  <a:latin typeface="Calibri" pitchFamily="2" charset="77"/>
                </a:rPr>
                <a:t>periodically</a:t>
              </a:r>
              <a:endParaRPr lang="de-DE" sz="1800" dirty="0">
                <a:latin typeface="Calibri" pitchFamily="2" charset="77"/>
              </a:endParaRPr>
            </a:p>
          </p:txBody>
        </p:sp>
        <p:cxnSp>
          <p:nvCxnSpPr>
            <p:cNvPr id="35" name="Straight Arrow Connector 118">
              <a:extLst>
                <a:ext uri="{FF2B5EF4-FFF2-40B4-BE49-F238E27FC236}">
                  <a16:creationId xmlns:a16="http://schemas.microsoft.com/office/drawing/2014/main" id="{4B0EB1BC-A55A-05AA-2EE3-558630FB0F72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 flipV="1">
              <a:off x="8714687" y="3785230"/>
              <a:ext cx="1252259" cy="49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5C7E540D-72B0-FB03-DD22-5BA0684929E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195973" y="3282258"/>
            <a:ext cx="1319810" cy="379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28">
            <a:extLst>
              <a:ext uri="{FF2B5EF4-FFF2-40B4-BE49-F238E27FC236}">
                <a16:creationId xmlns:a16="http://schemas.microsoft.com/office/drawing/2014/main" id="{940375D2-C375-E559-0407-32BCF69373FD}"/>
              </a:ext>
            </a:extLst>
          </p:cNvPr>
          <p:cNvSpPr txBox="1"/>
          <p:nvPr/>
        </p:nvSpPr>
        <p:spPr>
          <a:xfrm>
            <a:off x="3266475" y="2703423"/>
            <a:ext cx="1053797" cy="11576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dirty="0">
                <a:latin typeface="Calibri" pitchFamily="2" charset="77"/>
              </a:rPr>
              <a:t>update </a:t>
            </a:r>
            <a:r>
              <a:rPr lang="de-DE" sz="1800" dirty="0" err="1">
                <a:latin typeface="Calibri" pitchFamily="2" charset="77"/>
              </a:rPr>
              <a:t>weights</a:t>
            </a:r>
            <a:endParaRPr lang="de-DE" sz="1800" dirty="0">
              <a:latin typeface="Calibri" pitchFamily="2" charset="77"/>
            </a:endParaRPr>
          </a:p>
          <a:p>
            <a:pPr algn="ctr"/>
            <a:r>
              <a:rPr lang="de-DE" sz="1800" dirty="0">
                <a:latin typeface="Calibri" pitchFamily="2" charset="77"/>
              </a:rPr>
              <a:t>after </a:t>
            </a:r>
            <a:r>
              <a:rPr lang="de-DE" sz="1800" dirty="0" err="1">
                <a:latin typeface="Calibri" pitchFamily="2" charset="77"/>
              </a:rPr>
              <a:t>every</a:t>
            </a:r>
            <a:endParaRPr lang="de-DE" sz="1800" dirty="0">
              <a:latin typeface="Calibri" pitchFamily="2" charset="77"/>
            </a:endParaRPr>
          </a:p>
          <a:p>
            <a:pPr algn="ctr"/>
            <a:r>
              <a:rPr lang="de-DE" sz="1800" dirty="0" err="1">
                <a:latin typeface="Calibri" pitchFamily="2" charset="77"/>
              </a:rPr>
              <a:t>epoch</a:t>
            </a:r>
            <a:endParaRPr lang="de-DE" sz="1800" dirty="0">
              <a:latin typeface="Calibri" pitchFamily="2" charset="77"/>
            </a:endParaRPr>
          </a:p>
          <a:p>
            <a:pPr algn="ctr"/>
            <a:br>
              <a:rPr lang="de-DE" sz="1800" dirty="0">
                <a:latin typeface="Calibri" pitchFamily="2" charset="77"/>
              </a:rPr>
            </a:br>
            <a:endParaRPr lang="de-DE" sz="1800" dirty="0">
              <a:latin typeface="Calibri" pitchFamily="2" charset="77"/>
            </a:endParaRPr>
          </a:p>
        </p:txBody>
      </p:sp>
      <p:sp>
        <p:nvSpPr>
          <p:cNvPr id="38" name="TextBox 41">
            <a:extLst>
              <a:ext uri="{FF2B5EF4-FFF2-40B4-BE49-F238E27FC236}">
                <a16:creationId xmlns:a16="http://schemas.microsoft.com/office/drawing/2014/main" id="{E19F54FC-2B34-0A74-DCCF-8BFBF4364D54}"/>
              </a:ext>
            </a:extLst>
          </p:cNvPr>
          <p:cNvSpPr txBox="1"/>
          <p:nvPr/>
        </p:nvSpPr>
        <p:spPr>
          <a:xfrm>
            <a:off x="4824756" y="2000355"/>
            <a:ext cx="564536" cy="3077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 dirty="0" err="1">
                <a:latin typeface="Calibri" pitchFamily="2" charset="77"/>
              </a:rPr>
              <a:t>s</a:t>
            </a:r>
            <a:r>
              <a:rPr lang="de-DE" sz="1800" i="1" baseline="-25000" dirty="0" err="1">
                <a:latin typeface="Calibri" pitchFamily="2" charset="77"/>
              </a:rPr>
              <a:t>t</a:t>
            </a:r>
            <a:r>
              <a:rPr lang="de-DE" sz="1800" i="1" dirty="0">
                <a:latin typeface="Calibri" pitchFamily="2" charset="77"/>
              </a:rPr>
              <a:t> a</a:t>
            </a:r>
            <a:r>
              <a:rPr lang="de-DE" sz="1800" i="1" baseline="-25000" dirty="0">
                <a:latin typeface="Calibri" pitchFamily="2" charset="77"/>
              </a:rPr>
              <a:t>t</a:t>
            </a:r>
          </a:p>
        </p:txBody>
      </p:sp>
      <p:cxnSp>
        <p:nvCxnSpPr>
          <p:cNvPr id="39" name="Straight Arrow Connector 77">
            <a:extLst>
              <a:ext uri="{FF2B5EF4-FFF2-40B4-BE49-F238E27FC236}">
                <a16:creationId xmlns:a16="http://schemas.microsoft.com/office/drawing/2014/main" id="{46F1523D-3FA1-D60F-C8E0-7923A1D4251B}"/>
              </a:ext>
            </a:extLst>
          </p:cNvPr>
          <p:cNvCxnSpPr>
            <a:cxnSpLocks/>
          </p:cNvCxnSpPr>
          <p:nvPr/>
        </p:nvCxnSpPr>
        <p:spPr>
          <a:xfrm>
            <a:off x="9011878" y="4758847"/>
            <a:ext cx="0" cy="65508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99">
            <a:extLst>
              <a:ext uri="{FF2B5EF4-FFF2-40B4-BE49-F238E27FC236}">
                <a16:creationId xmlns:a16="http://schemas.microsoft.com/office/drawing/2014/main" id="{8FB29045-A575-AC6E-4377-82F7B84EDC6E}"/>
              </a:ext>
            </a:extLst>
          </p:cNvPr>
          <p:cNvSpPr txBox="1"/>
          <p:nvPr/>
        </p:nvSpPr>
        <p:spPr>
          <a:xfrm>
            <a:off x="6306609" y="1979034"/>
            <a:ext cx="564536" cy="30771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i="1" dirty="0" err="1">
                <a:latin typeface="Calibri" pitchFamily="2" charset="77"/>
              </a:rPr>
              <a:t>s</a:t>
            </a:r>
            <a:r>
              <a:rPr lang="de-DE" sz="1800" i="1" baseline="-25000" dirty="0" err="1">
                <a:latin typeface="Calibri" pitchFamily="2" charset="77"/>
              </a:rPr>
              <a:t>t</a:t>
            </a:r>
            <a:r>
              <a:rPr lang="de-DE" sz="1800" i="1" dirty="0">
                <a:latin typeface="Calibri" pitchFamily="2" charset="77"/>
              </a:rPr>
              <a:t> a</a:t>
            </a:r>
            <a:r>
              <a:rPr lang="de-DE" sz="1800" i="1" baseline="-25000" dirty="0">
                <a:latin typeface="Calibri" pitchFamily="2" charset="77"/>
              </a:rPr>
              <a:t>t</a:t>
            </a:r>
          </a:p>
        </p:txBody>
      </p:sp>
      <p:sp>
        <p:nvSpPr>
          <p:cNvPr id="41" name="TextBox 112">
            <a:extLst>
              <a:ext uri="{FF2B5EF4-FFF2-40B4-BE49-F238E27FC236}">
                <a16:creationId xmlns:a16="http://schemas.microsoft.com/office/drawing/2014/main" id="{39EDBE14-78E2-41F0-ABB5-DE1094A441ED}"/>
              </a:ext>
            </a:extLst>
          </p:cNvPr>
          <p:cNvSpPr txBox="1"/>
          <p:nvPr/>
        </p:nvSpPr>
        <p:spPr>
          <a:xfrm>
            <a:off x="2780078" y="4286964"/>
            <a:ext cx="1942417" cy="44001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2500" dirty="0" err="1">
                <a:latin typeface="Calibri" pitchFamily="2" charset="77"/>
              </a:rPr>
              <a:t>calculate</a:t>
            </a:r>
            <a:r>
              <a:rPr lang="de-DE" sz="2500" dirty="0">
                <a:latin typeface="Calibri" pitchFamily="2" charset="77"/>
              </a:rPr>
              <a:t> </a:t>
            </a:r>
            <a:r>
              <a:rPr lang="de-DE" sz="2500" dirty="0" err="1">
                <a:latin typeface="Calibri" pitchFamily="2" charset="77"/>
              </a:rPr>
              <a:t>ratio</a:t>
            </a:r>
            <a:endParaRPr lang="de-DE" sz="2500" i="1" baseline="-25000" dirty="0">
              <a:latin typeface="Calibri" pitchFamily="2" charset="77"/>
            </a:endParaRPr>
          </a:p>
        </p:txBody>
      </p:sp>
      <p:cxnSp>
        <p:nvCxnSpPr>
          <p:cNvPr id="42" name="Straight Arrow Connector 113">
            <a:extLst>
              <a:ext uri="{FF2B5EF4-FFF2-40B4-BE49-F238E27FC236}">
                <a16:creationId xmlns:a16="http://schemas.microsoft.com/office/drawing/2014/main" id="{0F66F239-04F0-3BD7-4DAD-40C466F606F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15783" y="4000062"/>
            <a:ext cx="710184" cy="26847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16">
            <a:extLst>
              <a:ext uri="{FF2B5EF4-FFF2-40B4-BE49-F238E27FC236}">
                <a16:creationId xmlns:a16="http://schemas.microsoft.com/office/drawing/2014/main" id="{E7D08A5B-7D2C-B561-1297-C840E62888F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485789" y="4003852"/>
            <a:ext cx="700706" cy="24235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20">
            <a:extLst>
              <a:ext uri="{FF2B5EF4-FFF2-40B4-BE49-F238E27FC236}">
                <a16:creationId xmlns:a16="http://schemas.microsoft.com/office/drawing/2014/main" id="{E2877108-415E-BBC8-5885-6D9083BBE52F}"/>
              </a:ext>
            </a:extLst>
          </p:cNvPr>
          <p:cNvCxnSpPr>
            <a:cxnSpLocks/>
          </p:cNvCxnSpPr>
          <p:nvPr/>
        </p:nvCxnSpPr>
        <p:spPr>
          <a:xfrm>
            <a:off x="3562444" y="4726976"/>
            <a:ext cx="0" cy="68318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2">
            <a:extLst>
              <a:ext uri="{FF2B5EF4-FFF2-40B4-BE49-F238E27FC236}">
                <a16:creationId xmlns:a16="http://schemas.microsoft.com/office/drawing/2014/main" id="{4A49071D-4C2B-3E5D-F6F3-1D6F4FB8909D}"/>
              </a:ext>
            </a:extLst>
          </p:cNvPr>
          <p:cNvSpPr txBox="1"/>
          <p:nvPr/>
        </p:nvSpPr>
        <p:spPr>
          <a:xfrm rot="16200000">
            <a:off x="1608430" y="4675272"/>
            <a:ext cx="954024" cy="2594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dirty="0">
                <a:latin typeface="Calibri" pitchFamily="2" charset="77"/>
              </a:rPr>
              <a:t>update</a:t>
            </a:r>
            <a:endParaRPr lang="de-DE" sz="1800" i="1" baseline="-25000" dirty="0">
              <a:latin typeface="Calibri" pitchFamily="2" charset="77"/>
            </a:endParaRPr>
          </a:p>
        </p:txBody>
      </p:sp>
      <p:cxnSp>
        <p:nvCxnSpPr>
          <p:cNvPr id="46" name="Straight Arrow Connector 43">
            <a:extLst>
              <a:ext uri="{FF2B5EF4-FFF2-40B4-BE49-F238E27FC236}">
                <a16:creationId xmlns:a16="http://schemas.microsoft.com/office/drawing/2014/main" id="{CC12B04C-1BE3-E1DD-92C0-42425F4FEF3A}"/>
              </a:ext>
            </a:extLst>
          </p:cNvPr>
          <p:cNvCxnSpPr>
            <a:cxnSpLocks/>
          </p:cNvCxnSpPr>
          <p:nvPr/>
        </p:nvCxnSpPr>
        <p:spPr>
          <a:xfrm flipV="1">
            <a:off x="2259322" y="4057080"/>
            <a:ext cx="0" cy="14035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5">
            <a:extLst>
              <a:ext uri="{FF2B5EF4-FFF2-40B4-BE49-F238E27FC236}">
                <a16:creationId xmlns:a16="http://schemas.microsoft.com/office/drawing/2014/main" id="{3B3C9D0E-ABD5-BD38-3547-0EDBC1235E6C}"/>
              </a:ext>
            </a:extLst>
          </p:cNvPr>
          <p:cNvSpPr txBox="1"/>
          <p:nvPr/>
        </p:nvSpPr>
        <p:spPr>
          <a:xfrm rot="16200000">
            <a:off x="6268291" y="4754754"/>
            <a:ext cx="954024" cy="2594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800" dirty="0">
                <a:latin typeface="Calibri" pitchFamily="2" charset="77"/>
              </a:rPr>
              <a:t>update</a:t>
            </a:r>
            <a:endParaRPr lang="de-DE" sz="1800" i="1" baseline="-25000" dirty="0">
              <a:latin typeface="Calibri" pitchFamily="2" charset="77"/>
            </a:endParaRPr>
          </a:p>
        </p:txBody>
      </p:sp>
      <p:cxnSp>
        <p:nvCxnSpPr>
          <p:cNvPr id="48" name="Straight Arrow Connector 46">
            <a:extLst>
              <a:ext uri="{FF2B5EF4-FFF2-40B4-BE49-F238E27FC236}">
                <a16:creationId xmlns:a16="http://schemas.microsoft.com/office/drawing/2014/main" id="{4C030FD0-F64C-39F1-605A-C66D3AE1F4BB}"/>
              </a:ext>
            </a:extLst>
          </p:cNvPr>
          <p:cNvCxnSpPr>
            <a:cxnSpLocks/>
          </p:cNvCxnSpPr>
          <p:nvPr/>
        </p:nvCxnSpPr>
        <p:spPr>
          <a:xfrm flipV="1">
            <a:off x="6948016" y="4108082"/>
            <a:ext cx="0" cy="1302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3">
            <a:extLst>
              <a:ext uri="{FF2B5EF4-FFF2-40B4-BE49-F238E27FC236}">
                <a16:creationId xmlns:a16="http://schemas.microsoft.com/office/drawing/2014/main" id="{35D09816-DB8F-EDBA-F318-8F4674D43B61}"/>
              </a:ext>
            </a:extLst>
          </p:cNvPr>
          <p:cNvSpPr txBox="1"/>
          <p:nvPr/>
        </p:nvSpPr>
        <p:spPr>
          <a:xfrm>
            <a:off x="7512809" y="4365513"/>
            <a:ext cx="2719841" cy="44001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2500" dirty="0" err="1">
                <a:latin typeface="Calibri" pitchFamily="2" charset="77"/>
              </a:rPr>
              <a:t>calculate</a:t>
            </a:r>
            <a:r>
              <a:rPr lang="de-DE" sz="2500" dirty="0">
                <a:latin typeface="Calibri" pitchFamily="2" charset="77"/>
              </a:rPr>
              <a:t> </a:t>
            </a:r>
            <a:r>
              <a:rPr lang="de-DE" sz="2500" dirty="0" err="1">
                <a:latin typeface="Calibri" pitchFamily="2" charset="77"/>
              </a:rPr>
              <a:t>advantage</a:t>
            </a:r>
            <a:endParaRPr lang="de-DE" sz="2500" i="1" baseline="-25000" dirty="0">
              <a:latin typeface="Calibri" pitchFamily="2" charset="77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id="{497E1520-10CA-2272-8146-37A431267B90}"/>
              </a:ext>
            </a:extLst>
          </p:cNvPr>
          <p:cNvSpPr txBox="1"/>
          <p:nvPr/>
        </p:nvSpPr>
        <p:spPr>
          <a:xfrm>
            <a:off x="7089752" y="965308"/>
            <a:ext cx="3623909" cy="824236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2500" dirty="0">
                <a:latin typeface="Calibri" pitchFamily="2" charset="77"/>
              </a:rPr>
              <a:t>Store </a:t>
            </a:r>
            <a:r>
              <a:rPr lang="de-DE" sz="2500" dirty="0" err="1">
                <a:latin typeface="Calibri" pitchFamily="2" charset="77"/>
              </a:rPr>
              <a:t>episode</a:t>
            </a:r>
            <a:r>
              <a:rPr lang="de-DE" sz="2500" dirty="0">
                <a:latin typeface="Calibri" pitchFamily="2" charset="77"/>
              </a:rPr>
              <a:t>/ </a:t>
            </a:r>
            <a:r>
              <a:rPr lang="de-DE" sz="2500" dirty="0" err="1">
                <a:latin typeface="Calibri" pitchFamily="2" charset="77"/>
              </a:rPr>
              <a:t>epoch</a:t>
            </a:r>
            <a:r>
              <a:rPr lang="de-DE" sz="2500" dirty="0">
                <a:latin typeface="Calibri" pitchFamily="2" charset="77"/>
              </a:rPr>
              <a:t> </a:t>
            </a:r>
            <a:r>
              <a:rPr lang="de-DE" sz="2500" dirty="0" err="1">
                <a:latin typeface="Calibri" pitchFamily="2" charset="77"/>
              </a:rPr>
              <a:t>data</a:t>
            </a:r>
            <a:r>
              <a:rPr lang="de-DE" sz="2500" dirty="0">
                <a:latin typeface="Calibri" pitchFamily="2" charset="77"/>
              </a:rPr>
              <a:t>: </a:t>
            </a:r>
            <a:r>
              <a:rPr lang="de-DE" sz="2500" i="1" dirty="0" err="1">
                <a:latin typeface="Calibri" pitchFamily="2" charset="77"/>
              </a:rPr>
              <a:t>s</a:t>
            </a:r>
            <a:r>
              <a:rPr lang="de-DE" sz="2500" i="1" baseline="-25000" dirty="0" err="1">
                <a:latin typeface="Calibri" pitchFamily="2" charset="77"/>
              </a:rPr>
              <a:t>t</a:t>
            </a:r>
            <a:r>
              <a:rPr lang="de-DE" sz="2500" i="1" dirty="0">
                <a:latin typeface="Calibri" pitchFamily="2" charset="77"/>
              </a:rPr>
              <a:t> a</a:t>
            </a:r>
            <a:r>
              <a:rPr lang="de-DE" sz="2500" i="1" baseline="-25000" dirty="0">
                <a:latin typeface="Calibri" pitchFamily="2" charset="77"/>
              </a:rPr>
              <a:t>t</a:t>
            </a:r>
            <a:r>
              <a:rPr lang="de-DE" sz="2500" i="1" dirty="0">
                <a:latin typeface="Calibri" pitchFamily="2" charset="77"/>
              </a:rPr>
              <a:t> </a:t>
            </a:r>
            <a:r>
              <a:rPr lang="de-DE" sz="2500" dirty="0" err="1">
                <a:latin typeface="Calibri" pitchFamily="2" charset="77"/>
              </a:rPr>
              <a:t>R</a:t>
            </a:r>
            <a:r>
              <a:rPr lang="de-DE" sz="2500" i="1" baseline="-25000" dirty="0" err="1">
                <a:latin typeface="Calibri" pitchFamily="2" charset="77"/>
              </a:rPr>
              <a:t>t</a:t>
            </a:r>
            <a:r>
              <a:rPr lang="de-DE" sz="2500" i="1" baseline="-25000" dirty="0">
                <a:latin typeface="Calibri" pitchFamily="2" charset="77"/>
              </a:rPr>
              <a:t>  </a:t>
            </a:r>
            <a:r>
              <a:rPr lang="de-DE" sz="2500" i="1" dirty="0">
                <a:latin typeface="Calibri" pitchFamily="2" charset="77"/>
              </a:rPr>
              <a:t>s</a:t>
            </a:r>
            <a:r>
              <a:rPr lang="de-DE" sz="2500" i="1" baseline="-25000" dirty="0">
                <a:latin typeface="Calibri" pitchFamily="2" charset="77"/>
              </a:rPr>
              <a:t>t+1 </a:t>
            </a:r>
            <a:r>
              <a:rPr lang="de-DE" sz="2500" i="1" dirty="0">
                <a:latin typeface="Calibri" pitchFamily="2" charset="77"/>
              </a:rPr>
              <a:t>terminal</a:t>
            </a:r>
            <a:r>
              <a:rPr lang="de-DE" sz="2500" i="1" baseline="-25000" dirty="0">
                <a:latin typeface="Calibri" pitchFamily="2" charset="77"/>
              </a:rPr>
              <a:t>t</a:t>
            </a:r>
          </a:p>
        </p:txBody>
      </p:sp>
      <p:sp>
        <p:nvSpPr>
          <p:cNvPr id="105" name="TextBox 117">
            <a:extLst>
              <a:ext uri="{FF2B5EF4-FFF2-40B4-BE49-F238E27FC236}">
                <a16:creationId xmlns:a16="http://schemas.microsoft.com/office/drawing/2014/main" id="{2FDCBA1B-BD38-3AA3-41AF-359B318C1C81}"/>
              </a:ext>
            </a:extLst>
          </p:cNvPr>
          <p:cNvSpPr txBox="1"/>
          <p:nvPr/>
        </p:nvSpPr>
        <p:spPr>
          <a:xfrm>
            <a:off x="4010994" y="761102"/>
            <a:ext cx="3139873" cy="8321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400" b="0" i="0" u="none" strike="noStrike" baseline="0" dirty="0">
                <a:solidFill>
                  <a:srgbClr val="00B050"/>
                </a:solidFill>
                <a:latin typeface="Calibri" panose="020F0502020204030204" pitchFamily="34" charset="0"/>
              </a:rPr>
              <a:t>experience gathering </a:t>
            </a:r>
          </a:p>
        </p:txBody>
      </p:sp>
      <p:sp>
        <p:nvSpPr>
          <p:cNvPr id="107" name="TextBox 117">
            <a:extLst>
              <a:ext uri="{FF2B5EF4-FFF2-40B4-BE49-F238E27FC236}">
                <a16:creationId xmlns:a16="http://schemas.microsoft.com/office/drawing/2014/main" id="{0D0BF503-A78A-07BD-5DA9-088D374B46F5}"/>
              </a:ext>
            </a:extLst>
          </p:cNvPr>
          <p:cNvSpPr txBox="1"/>
          <p:nvPr/>
        </p:nvSpPr>
        <p:spPr>
          <a:xfrm>
            <a:off x="1674404" y="6062733"/>
            <a:ext cx="3139873" cy="8321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endParaRPr lang="en-US" sz="2400" b="0" i="0" u="none" strike="noStrike" baseline="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109" name="TextBox 117">
            <a:extLst>
              <a:ext uri="{FF2B5EF4-FFF2-40B4-BE49-F238E27FC236}">
                <a16:creationId xmlns:a16="http://schemas.microsoft.com/office/drawing/2014/main" id="{D8D64712-57F8-FEA8-9332-5A7CC38D0D56}"/>
              </a:ext>
            </a:extLst>
          </p:cNvPr>
          <p:cNvSpPr txBox="1"/>
          <p:nvPr/>
        </p:nvSpPr>
        <p:spPr>
          <a:xfrm>
            <a:off x="1298513" y="5991611"/>
            <a:ext cx="4907945" cy="8321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  <a:latin typeface="Calibri" panose="020F0502020204030204" pitchFamily="34" charset="0"/>
              </a:rPr>
              <a:t>a</a:t>
            </a:r>
            <a:r>
              <a:rPr lang="en-US" sz="2800" b="1" i="0" u="none" strike="noStrike" baseline="0" dirty="0">
                <a:solidFill>
                  <a:schemeClr val="accent3"/>
                </a:solidFill>
                <a:latin typeface="Calibri" panose="020F0502020204030204" pitchFamily="34" charset="0"/>
              </a:rPr>
              <a:t>ctor network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policy </a:t>
            </a:r>
            <a:r>
              <a:rPr lang="en-US" sz="2000" dirty="0">
                <a:solidFill>
                  <a:schemeClr val="accent3"/>
                </a:solidFill>
              </a:rPr>
              <a:t>π</a:t>
            </a:r>
            <a:r>
              <a:rPr lang="de-DE" sz="2000" baseline="-25000" dirty="0">
                <a:solidFill>
                  <a:schemeClr val="accent3"/>
                </a:solidFill>
              </a:rPr>
              <a:t>φ</a:t>
            </a:r>
            <a:r>
              <a:rPr lang="de-DE" sz="2000" dirty="0">
                <a:solidFill>
                  <a:schemeClr val="accent3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training</a:t>
            </a:r>
            <a:endParaRPr lang="en-US" sz="2000" b="0" i="0" u="none" strike="noStrike" baseline="0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TextBox 117">
            <a:extLst>
              <a:ext uri="{FF2B5EF4-FFF2-40B4-BE49-F238E27FC236}">
                <a16:creationId xmlns:a16="http://schemas.microsoft.com/office/drawing/2014/main" id="{5C292EE0-91E2-DC2D-1ABD-9FBCDCA571B4}"/>
              </a:ext>
            </a:extLst>
          </p:cNvPr>
          <p:cNvSpPr txBox="1"/>
          <p:nvPr/>
        </p:nvSpPr>
        <p:spPr>
          <a:xfrm>
            <a:off x="6406819" y="5991366"/>
            <a:ext cx="4567643" cy="8321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FF9900"/>
                </a:solidFill>
                <a:latin typeface="Calibri" panose="020F0502020204030204" pitchFamily="34" charset="0"/>
              </a:rPr>
              <a:t>critic network</a:t>
            </a:r>
          </a:p>
          <a:p>
            <a:pPr algn="ctr"/>
            <a:r>
              <a:rPr lang="en-US" sz="2000" dirty="0">
                <a:solidFill>
                  <a:srgbClr val="FF99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values </a:t>
            </a:r>
            <a:r>
              <a:rPr lang="en-US" sz="2000" i="1" dirty="0">
                <a:solidFill>
                  <a:srgbClr val="FF9900"/>
                </a:solidFill>
              </a:rPr>
              <a:t>c</a:t>
            </a:r>
            <a:r>
              <a:rPr lang="el-GR" sz="2000" baseline="-25000" dirty="0">
                <a:solidFill>
                  <a:srgbClr val="FF9900"/>
                </a:solidFill>
              </a:rPr>
              <a:t>θ</a:t>
            </a:r>
            <a:r>
              <a:rPr lang="de-DE" sz="1800" b="0" i="0" u="none" strike="noStrike" baseline="0" dirty="0">
                <a:solidFill>
                  <a:srgbClr val="FF99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FF99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training</a:t>
            </a:r>
            <a:endParaRPr lang="en-US" sz="2000" b="0" i="0" u="none" strike="noStrike" baseline="0" dirty="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63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 err="1"/>
              <a:t>Discrete</a:t>
            </a:r>
            <a:r>
              <a:rPr lang="de-DE" dirty="0"/>
              <a:t> vs.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actionspace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3</a:t>
            </a:fld>
            <a:endParaRPr 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FB4FFC-6FA3-E5D3-7F81-4BB2B8F6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10808"/>
              </p:ext>
            </p:extLst>
          </p:nvPr>
        </p:nvGraphicFramePr>
        <p:xfrm>
          <a:off x="307965" y="1140794"/>
          <a:ext cx="11576070" cy="3840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788035">
                  <a:extLst>
                    <a:ext uri="{9D8B030D-6E8A-4147-A177-3AD203B41FA5}">
                      <a16:colId xmlns:a16="http://schemas.microsoft.com/office/drawing/2014/main" val="3772017692"/>
                    </a:ext>
                  </a:extLst>
                </a:gridCol>
                <a:gridCol w="5788035">
                  <a:extLst>
                    <a:ext uri="{9D8B030D-6E8A-4147-A177-3AD203B41FA5}">
                      <a16:colId xmlns:a16="http://schemas.microsoft.com/office/drawing/2014/main" val="4254886402"/>
                    </a:ext>
                  </a:extLst>
                </a:gridCol>
              </a:tblGrid>
              <a:tr h="349883">
                <a:tc>
                  <a:txBody>
                    <a:bodyPr/>
                    <a:lstStyle/>
                    <a:p>
                      <a:r>
                        <a:rPr lang="de-DE" sz="2400" dirty="0" err="1"/>
                        <a:t>discrete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continuous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27843"/>
                  </a:ext>
                </a:extLst>
              </a:tr>
              <a:tr h="174941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probability is calculated for each discrete 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Actor-Net</a:t>
                      </a:r>
                      <a:r>
                        <a:rPr lang="en-US" dirty="0"/>
                        <a:t> has an output for every discrete action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 action probability distribution is calculated for each “degree of freedom”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Actor-Net</a:t>
                      </a:r>
                      <a:r>
                        <a:rPr lang="en-US" dirty="0"/>
                        <a:t> has two outputs for each “degree of freedom” (mean and standard deviation)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35314"/>
                  </a:ext>
                </a:extLst>
              </a:tr>
              <a:tr h="2799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954710"/>
                  </a:ext>
                </a:extLst>
              </a:tr>
              <a:tr h="2799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496015"/>
                  </a:ext>
                </a:extLst>
              </a:tr>
              <a:tr h="2799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14485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E6CA67-F438-E6D6-AAE0-C3A9C43697FC}"/>
              </a:ext>
            </a:extLst>
          </p:cNvPr>
          <p:cNvSpPr txBox="1"/>
          <p:nvPr/>
        </p:nvSpPr>
        <p:spPr>
          <a:xfrm>
            <a:off x="1072054" y="2280745"/>
            <a:ext cx="3184635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en-US" sz="2500" dirty="0" err="1">
              <a:latin typeface="Calibri" pitchFamily="2" charset="77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0E2DD8-0BF2-7D52-3CAD-D67A20D90B8E}"/>
              </a:ext>
            </a:extLst>
          </p:cNvPr>
          <p:cNvSpPr txBox="1"/>
          <p:nvPr/>
        </p:nvSpPr>
        <p:spPr>
          <a:xfrm>
            <a:off x="3426372" y="3017898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en-US" sz="2500" dirty="0" err="1">
              <a:latin typeface="Calibri" pitchFamily="2" charset="77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F79C1D-5476-80E9-D6E7-16AEDA2C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17" y="2275748"/>
            <a:ext cx="4627183" cy="6617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BC397ED-53B3-6BD4-6164-A3869F5E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2" y="2002042"/>
            <a:ext cx="5125635" cy="612091"/>
          </a:xfrm>
          <a:prstGeom prst="rect">
            <a:avLst/>
          </a:prstGeom>
        </p:spPr>
      </p:pic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B6C62007-F698-0EF2-8443-E736B35E7625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334699" y="6274088"/>
            <a:ext cx="2743200" cy="133575"/>
          </a:xfrm>
        </p:spPr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23" name="Fußzeilenplatzhalter 5">
            <a:extLst>
              <a:ext uri="{FF2B5EF4-FFF2-40B4-BE49-F238E27FC236}">
                <a16:creationId xmlns:a16="http://schemas.microsoft.com/office/drawing/2014/main" id="{892245EA-46C6-A3E0-969E-A8AB2C57F53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334964" y="6153519"/>
            <a:ext cx="2742936" cy="133575"/>
          </a:xfrm>
        </p:spPr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55AFDF-565A-8DE4-E3D3-FA614650FDAC}"/>
              </a:ext>
            </a:extLst>
          </p:cNvPr>
          <p:cNvSpPr txBox="1"/>
          <p:nvPr/>
        </p:nvSpPr>
        <p:spPr>
          <a:xfrm>
            <a:off x="376282" y="4138863"/>
            <a:ext cx="11507753" cy="133147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2500" dirty="0" err="1">
              <a:latin typeface="Calibri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8AB0BE-C6CF-5F5F-5307-D666430E8FCF}"/>
              </a:ext>
            </a:extLst>
          </p:cNvPr>
          <p:cNvSpPr txBox="1"/>
          <p:nvPr/>
        </p:nvSpPr>
        <p:spPr>
          <a:xfrm>
            <a:off x="334699" y="4224054"/>
            <a:ext cx="11481019" cy="165230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2400" b="1" dirty="0" err="1">
                <a:latin typeface="Calibri" pitchFamily="2" charset="77"/>
              </a:rPr>
              <a:t>main</a:t>
            </a:r>
            <a:r>
              <a:rPr lang="de-DE" sz="2400" b="1" dirty="0">
                <a:latin typeface="Calibri" pitchFamily="2" charset="77"/>
              </a:rPr>
              <a:t> </a:t>
            </a:r>
            <a:r>
              <a:rPr lang="de-DE" sz="2400" b="1" dirty="0" err="1">
                <a:latin typeface="Calibri" pitchFamily="2" charset="77"/>
              </a:rPr>
              <a:t>changes</a:t>
            </a:r>
            <a:r>
              <a:rPr lang="de-DE" sz="2400" b="1" dirty="0">
                <a:latin typeface="Calibri" pitchFamily="2" charset="77"/>
              </a:rPr>
              <a:t> in </a:t>
            </a:r>
            <a:r>
              <a:rPr lang="de-DE" sz="2400" b="1" dirty="0" err="1">
                <a:latin typeface="Calibri" pitchFamily="2" charset="77"/>
              </a:rPr>
              <a:t>the</a:t>
            </a:r>
            <a:r>
              <a:rPr lang="de-DE" sz="2400" b="1" dirty="0">
                <a:latin typeface="Calibri" pitchFamily="2" charset="77"/>
              </a:rPr>
              <a:t> </a:t>
            </a:r>
            <a:r>
              <a:rPr lang="de-DE" sz="2400" b="1" dirty="0" err="1">
                <a:latin typeface="Calibri" pitchFamily="2" charset="77"/>
              </a:rPr>
              <a:t>implementation</a:t>
            </a:r>
            <a:r>
              <a:rPr lang="de-DE" sz="2400" b="1" dirty="0">
                <a:latin typeface="Calibri" pitchFamily="2" charset="77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actor</a:t>
            </a:r>
            <a:r>
              <a:rPr lang="de-DE" sz="1800" dirty="0">
                <a:latin typeface="Calibri" pitchFamily="2" charset="77"/>
              </a:rPr>
              <a:t> 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act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method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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how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to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sample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actions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to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explore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the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 </a:t>
            </a:r>
            <a:r>
              <a:rPr lang="de-DE" sz="1800" dirty="0" err="1">
                <a:latin typeface="Calibri" pitchFamily="2" charset="77"/>
                <a:sym typeface="Wingdings" panose="05000000000000000000" pitchFamily="2" charset="2"/>
              </a:rPr>
              <a:t>enviroment</a:t>
            </a:r>
            <a:endParaRPr lang="de-DE" sz="1800" dirty="0">
              <a:latin typeface="Calibri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learn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method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>
                <a:latin typeface="Calibri" pitchFamily="2" charset="77"/>
                <a:sym typeface="Wingdings" panose="05000000000000000000" pitchFamily="2" charset="2"/>
              </a:rPr>
              <a:t> </a:t>
            </a:r>
            <a:r>
              <a:rPr lang="de-DE" sz="1800" dirty="0" err="1">
                <a:latin typeface="Calibri" pitchFamily="2" charset="77"/>
              </a:rPr>
              <a:t>get_actor_gradients</a:t>
            </a:r>
            <a:r>
              <a:rPr lang="de-DE" sz="1800" dirty="0">
                <a:latin typeface="Calibri" pitchFamily="2" charset="77"/>
              </a:rPr>
              <a:t>/ </a:t>
            </a:r>
            <a:r>
              <a:rPr lang="de-DE" sz="1800" dirty="0" err="1">
                <a:latin typeface="Calibri" pitchFamily="2" charset="77"/>
              </a:rPr>
              <a:t>sampeling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actions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to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calculate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actor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loss</a:t>
            </a:r>
            <a:endParaRPr lang="de-DE" sz="2500" dirty="0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039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B4494B0-865C-5A51-B1CD-6FDBE64D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78" y="3125880"/>
            <a:ext cx="5616470" cy="374777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0827" y="766389"/>
            <a:ext cx="5661670" cy="25789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400" b="1" dirty="0" err="1"/>
              <a:t>Continuous</a:t>
            </a:r>
            <a:r>
              <a:rPr lang="de-DE" sz="2400" b="1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Observation Space (2 dimensional)</a:t>
            </a:r>
            <a:r>
              <a:rPr lang="de-DE" dirty="0"/>
              <a:t>: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position of the car along the x-axis</a:t>
            </a:r>
            <a:r>
              <a:rPr lang="de-DE" dirty="0"/>
              <a:t> 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de-DE" dirty="0"/>
              <a:t>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velocity of the car </a:t>
            </a:r>
            <a:r>
              <a:rPr lang="de-DE" dirty="0"/>
              <a:t>[-</a:t>
            </a:r>
            <a:r>
              <a:rPr lang="de-DE" dirty="0" err="1"/>
              <a:t>Inf</a:t>
            </a:r>
            <a:r>
              <a:rPr lang="de-DE" dirty="0"/>
              <a:t> … </a:t>
            </a:r>
            <a:r>
              <a:rPr lang="de-DE" dirty="0" err="1"/>
              <a:t>Inf</a:t>
            </a:r>
            <a:r>
              <a:rPr lang="en-US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Action Space (1 dimensional):</a:t>
            </a:r>
            <a:endParaRPr lang="en-US" b="1" dirty="0"/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force applied to the car [-1 … 1]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Length of one episode is 999 steps</a:t>
            </a:r>
            <a:endParaRPr lang="de-DE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/>
              <a:t>Mountain Car Environment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334964" y="6153519"/>
            <a:ext cx="2742936" cy="133575"/>
          </a:xfrm>
        </p:spPr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B4C2DEC8-99DA-AF1E-D01B-AD8DFEC855B7}"/>
              </a:ext>
            </a:extLst>
          </p:cNvPr>
          <p:cNvSpPr txBox="1">
            <a:spLocks/>
          </p:cNvSpPr>
          <p:nvPr/>
        </p:nvSpPr>
        <p:spPr>
          <a:xfrm>
            <a:off x="6430827" y="6067634"/>
            <a:ext cx="5061855" cy="4843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207340" rtl="0" eaLnBrk="1" latinLnBrk="0" hangingPunct="1">
              <a:lnSpc>
                <a:spcPts val="839"/>
              </a:lnSpc>
              <a:defRPr sz="1000" kern="1200" baseline="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/>
              <a:t>https://gymnasium.farama.org/environments/classic_control/mountain_car/</a:t>
            </a:r>
          </a:p>
          <a:p>
            <a:pPr>
              <a:lnSpc>
                <a:spcPct val="150000"/>
              </a:lnSpc>
            </a:pPr>
            <a:r>
              <a:rPr lang="de-DE" dirty="0"/>
              <a:t>https://gymnasium.farama.org/environments/classic_control/mountain_car_continuous/</a:t>
            </a:r>
          </a:p>
          <a:p>
            <a:pPr>
              <a:lnSpc>
                <a:spcPct val="150000"/>
              </a:lnSpc>
            </a:pPr>
            <a:r>
              <a:rPr lang="de-DE" dirty="0"/>
              <a:t>Abgerufen am 12.01.2024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D19EED21-3FBE-88DD-B676-FE7599DF9943}"/>
              </a:ext>
            </a:extLst>
          </p:cNvPr>
          <p:cNvSpPr txBox="1">
            <a:spLocks/>
          </p:cNvSpPr>
          <p:nvPr/>
        </p:nvSpPr>
        <p:spPr>
          <a:xfrm>
            <a:off x="434330" y="766389"/>
            <a:ext cx="5661670" cy="312967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3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400" b="1" dirty="0" err="1"/>
              <a:t>Discrete</a:t>
            </a:r>
            <a:r>
              <a:rPr lang="de-DE" sz="2400" b="1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Observation Space (2 dimensional)</a:t>
            </a:r>
            <a:r>
              <a:rPr lang="de-DE" dirty="0"/>
              <a:t>: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position of the car along the x-axis</a:t>
            </a:r>
            <a:r>
              <a:rPr lang="de-DE" dirty="0"/>
              <a:t> [-1,2 … 0,6]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velocity of the car [-0,7 … 0,7]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Action Space (3 dimensional):</a:t>
            </a:r>
            <a:endParaRPr lang="en-US" b="1" dirty="0"/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0: Accelerate to the left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1: Don’t accelerate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   2: Accelerate to the right</a:t>
            </a:r>
          </a:p>
          <a:p>
            <a:pPr marL="53775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Length of one episode is 200 steps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072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699" y="4642383"/>
            <a:ext cx="11384076" cy="1450851"/>
          </a:xfrm>
        </p:spPr>
        <p:txBody>
          <a:bodyPr/>
          <a:lstStyle/>
          <a:p>
            <a:r>
              <a:rPr lang="en-US" b="1" dirty="0"/>
              <a:t>Discrete:</a:t>
            </a:r>
            <a:r>
              <a:rPr lang="en-US" dirty="0">
                <a:sym typeface="Wingdings" panose="05000000000000000000" pitchFamily="2" charset="2"/>
              </a:rPr>
              <a:t> negative r</a:t>
            </a:r>
            <a:r>
              <a:rPr lang="en-US" dirty="0"/>
              <a:t>eward of -1 at each timestep</a:t>
            </a:r>
          </a:p>
          <a:p>
            <a:r>
              <a:rPr lang="en-US" b="1" dirty="0"/>
              <a:t>Continuous:</a:t>
            </a:r>
            <a:r>
              <a:rPr lang="en-US" dirty="0">
                <a:sym typeface="Wingdings" panose="05000000000000000000" pitchFamily="2" charset="2"/>
              </a:rPr>
              <a:t> negative reward of </a:t>
            </a:r>
            <a:r>
              <a:rPr lang="en-US" dirty="0"/>
              <a:t>-0.1 * action</a:t>
            </a:r>
            <a:r>
              <a:rPr lang="en-US" baseline="30000" dirty="0"/>
              <a:t>2</a:t>
            </a:r>
            <a:r>
              <a:rPr lang="en-US" dirty="0"/>
              <a:t> at each timestep, positive reward of +100 added if the car reaches the goal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Unlikely that car will make it into the goal by chance </a:t>
            </a:r>
            <a:r>
              <a:rPr lang="en-US" dirty="0">
                <a:sym typeface="Wingdings" panose="05000000000000000000" pitchFamily="2" charset="2"/>
              </a:rPr>
              <a:t> reward shaping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training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environments</a:t>
            </a:r>
            <a:r>
              <a:rPr lang="de-DE" dirty="0"/>
              <a:t> … 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4D85D7A2-753B-71FD-14BA-77E48ADFA7F4}"/>
              </a:ext>
            </a:extLst>
          </p:cNvPr>
          <p:cNvSpPr txBox="1">
            <a:spLocks/>
          </p:cNvSpPr>
          <p:nvPr/>
        </p:nvSpPr>
        <p:spPr>
          <a:xfrm>
            <a:off x="1989861" y="883566"/>
            <a:ext cx="1236815" cy="431400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7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7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400" b="1" dirty="0" err="1"/>
              <a:t>discrete</a:t>
            </a:r>
            <a:endParaRPr lang="de-DE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endParaRPr lang="en-US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DD40C6B1-3B71-9C4B-E16F-D6A3ACF443F4}"/>
              </a:ext>
            </a:extLst>
          </p:cNvPr>
          <p:cNvSpPr txBox="1">
            <a:spLocks/>
          </p:cNvSpPr>
          <p:nvPr/>
        </p:nvSpPr>
        <p:spPr>
          <a:xfrm>
            <a:off x="8028054" y="854993"/>
            <a:ext cx="1609932" cy="431400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7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7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400" b="1" dirty="0" err="1"/>
              <a:t>continuous</a:t>
            </a:r>
            <a:endParaRPr lang="de-DE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endParaRPr lang="en-US" dirty="0"/>
          </a:p>
        </p:txBody>
      </p:sp>
      <p:pic>
        <p:nvPicPr>
          <p:cNvPr id="10" name="CustomMountainCarEnv_discrete_20240111_222956">
            <a:hlinkClick r:id="" action="ppaction://media"/>
            <a:extLst>
              <a:ext uri="{FF2B5EF4-FFF2-40B4-BE49-F238E27FC236}">
                <a16:creationId xmlns:a16="http://schemas.microsoft.com/office/drawing/2014/main" id="{9E5F55DD-0932-59CE-49CF-85E08EF5B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526" y="1214468"/>
            <a:ext cx="5161998" cy="3441331"/>
          </a:xfrm>
          <a:prstGeom prst="rect">
            <a:avLst/>
          </a:prstGeom>
        </p:spPr>
      </p:pic>
      <p:pic>
        <p:nvPicPr>
          <p:cNvPr id="11" name="CustomMountainCarEnv_continuous_20240111_134548">
            <a:hlinkClick r:id="" action="ppaction://media"/>
            <a:extLst>
              <a:ext uri="{FF2B5EF4-FFF2-40B4-BE49-F238E27FC236}">
                <a16:creationId xmlns:a16="http://schemas.microsoft.com/office/drawing/2014/main" id="{3F86BB48-5DC0-4655-BE43-88921F4880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57991" y="1176612"/>
            <a:ext cx="5414669" cy="36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CE0C708-8BA8-9E46-3072-FA556096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06" y="467606"/>
            <a:ext cx="5382053" cy="3674599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Attempt 1: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Attempt 2: velocity</a:t>
            </a:r>
          </a:p>
          <a:p>
            <a:pPr>
              <a:spcBef>
                <a:spcPts val="0"/>
              </a:spcBef>
            </a:pP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dirty="0"/>
              <a:t>eward is higher when velocity is higher</a:t>
            </a:r>
            <a:endParaRPr lang="en-US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5597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13" name="CustomMountainCarEnv_position_discrete_20240111_174107">
            <a:hlinkClick r:id="" action="ppaction://media"/>
            <a:extLst>
              <a:ext uri="{FF2B5EF4-FFF2-40B4-BE49-F238E27FC236}">
                <a16:creationId xmlns:a16="http://schemas.microsoft.com/office/drawing/2014/main" id="{35689226-5E51-F44A-F7C0-6B7BB6EB4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4454" y="645125"/>
            <a:ext cx="6075626" cy="40504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9736BCB-A5AF-BA25-79DF-A88539F432D1}"/>
              </a:ext>
            </a:extLst>
          </p:cNvPr>
          <p:cNvSpPr txBox="1"/>
          <p:nvPr/>
        </p:nvSpPr>
        <p:spPr>
          <a:xfrm>
            <a:off x="872359" y="1208690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en-US" sz="2500" dirty="0" err="1">
              <a:latin typeface="Calibri" pitchFamily="2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6B7A1F-A6EB-B6B3-D979-3C9D5B1F9D35}"/>
              </a:ext>
            </a:extLst>
          </p:cNvPr>
          <p:cNvSpPr txBox="1"/>
          <p:nvPr/>
        </p:nvSpPr>
        <p:spPr>
          <a:xfrm>
            <a:off x="334699" y="929007"/>
            <a:ext cx="6270016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US" sz="2500" dirty="0">
                <a:latin typeface="Calibri" pitchFamily="2" charset="77"/>
              </a:rPr>
              <a:t>Position-based reward attempt was unsuccessful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107234-83CB-6770-EF5F-19C222D149DA}"/>
              </a:ext>
            </a:extLst>
          </p:cNvPr>
          <p:cNvSpPr txBox="1"/>
          <p:nvPr/>
        </p:nvSpPr>
        <p:spPr>
          <a:xfrm>
            <a:off x="334699" y="4677315"/>
            <a:ext cx="10352351" cy="153556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itchFamily="2" charset="77"/>
              </a:rPr>
              <a:t>tries to drive up the right hill without gaining momentum on the left hill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itchFamily="2" charset="77"/>
              </a:rPr>
              <a:t>to get up the mountain, the agent would have to accept a temporarily worse reward</a:t>
            </a:r>
          </a:p>
          <a:p>
            <a:pPr algn="l"/>
            <a:r>
              <a:rPr lang="en-US" sz="1800" dirty="0">
                <a:latin typeface="Calibri" pitchFamily="2" charset="77"/>
                <a:sym typeface="Wingdings" panose="05000000000000000000" pitchFamily="2" charset="2"/>
              </a:rPr>
              <a:t>	 remains at a local (reward) maximum </a:t>
            </a:r>
            <a:endParaRPr lang="en-US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086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MountainCarEnv_acceleration_discrete_20240111_085352">
            <a:hlinkClick r:id="" action="ppaction://media"/>
            <a:extLst>
              <a:ext uri="{FF2B5EF4-FFF2-40B4-BE49-F238E27FC236}">
                <a16:creationId xmlns:a16="http://schemas.microsoft.com/office/drawing/2014/main" id="{D388A8B2-B05B-4060-FD49-616C7618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7358" y="1502636"/>
            <a:ext cx="6293566" cy="419571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4962" y="306003"/>
            <a:ext cx="10909301" cy="431400"/>
          </a:xfrm>
        </p:spPr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9736BCB-A5AF-BA25-79DF-A88539F432D1}"/>
              </a:ext>
            </a:extLst>
          </p:cNvPr>
          <p:cNvSpPr txBox="1"/>
          <p:nvPr/>
        </p:nvSpPr>
        <p:spPr>
          <a:xfrm>
            <a:off x="872359" y="1208690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en-US" sz="2500" dirty="0" err="1">
              <a:latin typeface="Calibri" pitchFamily="2" charset="77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6B7A1F-A6EB-B6B3-D979-3C9D5B1F9D35}"/>
              </a:ext>
            </a:extLst>
          </p:cNvPr>
          <p:cNvSpPr txBox="1"/>
          <p:nvPr/>
        </p:nvSpPr>
        <p:spPr>
          <a:xfrm>
            <a:off x="334698" y="721257"/>
            <a:ext cx="10909299" cy="366125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US" sz="2000" dirty="0">
                <a:latin typeface="Calibri" pitchFamily="2" charset="77"/>
              </a:rPr>
              <a:t>Velocity-based reward attempt was successful (in discrete and continuous action space)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CCDB16-B95C-9207-7022-602088700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1" t="9479" r="8127" b="1675"/>
          <a:stretch/>
        </p:blipFill>
        <p:spPr>
          <a:xfrm>
            <a:off x="305474" y="1463016"/>
            <a:ext cx="4343400" cy="22502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6E9821-1E39-9A4F-B326-F1709CECE3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98" t="11639" r="6572" b="2498"/>
          <a:stretch/>
        </p:blipFill>
        <p:spPr>
          <a:xfrm>
            <a:off x="305474" y="4067971"/>
            <a:ext cx="4784686" cy="20252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C5CDFC-3654-4C81-B203-75F636CFC060}"/>
              </a:ext>
            </a:extLst>
          </p:cNvPr>
          <p:cNvSpPr txBox="1"/>
          <p:nvPr/>
        </p:nvSpPr>
        <p:spPr>
          <a:xfrm>
            <a:off x="331076" y="1175119"/>
            <a:ext cx="2911365" cy="4572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b="1" dirty="0">
                <a:latin typeface="Calibri" pitchFamily="2" charset="77"/>
              </a:rPr>
              <a:t>Average </a:t>
            </a:r>
            <a:r>
              <a:rPr lang="de-DE" sz="1800" b="1" dirty="0" err="1">
                <a:latin typeface="Calibri" pitchFamily="2" charset="77"/>
              </a:rPr>
              <a:t>epoch</a:t>
            </a:r>
            <a:r>
              <a:rPr lang="de-DE" sz="1800" b="1" dirty="0">
                <a:latin typeface="Calibri" pitchFamily="2" charset="77"/>
              </a:rPr>
              <a:t> </a:t>
            </a:r>
            <a:r>
              <a:rPr lang="de-DE" sz="1800" b="1" dirty="0" err="1">
                <a:latin typeface="Calibri" pitchFamily="2" charset="77"/>
              </a:rPr>
              <a:t>return</a:t>
            </a:r>
            <a:r>
              <a:rPr lang="de-DE" sz="1800" b="1" dirty="0">
                <a:latin typeface="Calibri" pitchFamily="2" charset="77"/>
              </a:rPr>
              <a:t>:</a:t>
            </a:r>
            <a:endParaRPr lang="en-US" sz="1800" b="1" dirty="0" err="1">
              <a:latin typeface="Calibri" pitchFamily="2" charset="77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300E15-D3E5-A3F9-7B94-47174B8641A8}"/>
              </a:ext>
            </a:extLst>
          </p:cNvPr>
          <p:cNvSpPr txBox="1"/>
          <p:nvPr/>
        </p:nvSpPr>
        <p:spPr>
          <a:xfrm>
            <a:off x="331076" y="3770219"/>
            <a:ext cx="2911365" cy="4572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b="1" dirty="0" err="1">
                <a:latin typeface="Calibri" pitchFamily="2" charset="77"/>
              </a:rPr>
              <a:t>Terminations</a:t>
            </a:r>
            <a:r>
              <a:rPr lang="de-DE" sz="1800" b="1" dirty="0">
                <a:latin typeface="Calibri" pitchFamily="2" charset="77"/>
              </a:rPr>
              <a:t> per </a:t>
            </a:r>
            <a:r>
              <a:rPr lang="de-DE" sz="1800" b="1" dirty="0" err="1">
                <a:latin typeface="Calibri" pitchFamily="2" charset="77"/>
              </a:rPr>
              <a:t>epoch</a:t>
            </a:r>
            <a:r>
              <a:rPr lang="de-DE" sz="1800" b="1" dirty="0">
                <a:latin typeface="Calibri" pitchFamily="2" charset="77"/>
              </a:rPr>
              <a:t> (</a:t>
            </a:r>
            <a:r>
              <a:rPr lang="de-DE" sz="1800" b="1" dirty="0" err="1">
                <a:latin typeface="Calibri" pitchFamily="2" charset="77"/>
              </a:rPr>
              <a:t>one</a:t>
            </a:r>
            <a:r>
              <a:rPr lang="de-DE" sz="1800" b="1" dirty="0">
                <a:latin typeface="Calibri" pitchFamily="2" charset="77"/>
              </a:rPr>
              <a:t> </a:t>
            </a:r>
            <a:r>
              <a:rPr lang="de-DE" sz="1800" b="1" dirty="0" err="1">
                <a:latin typeface="Calibri" pitchFamily="2" charset="77"/>
              </a:rPr>
              <a:t>epoch</a:t>
            </a:r>
            <a:r>
              <a:rPr lang="de-DE" sz="1800" b="1" dirty="0">
                <a:latin typeface="Calibri" pitchFamily="2" charset="77"/>
              </a:rPr>
              <a:t> </a:t>
            </a:r>
            <a:r>
              <a:rPr lang="de-DE" sz="1800" b="1" dirty="0" err="1">
                <a:latin typeface="Calibri" pitchFamily="2" charset="77"/>
              </a:rPr>
              <a:t>has</a:t>
            </a:r>
            <a:r>
              <a:rPr lang="de-DE" sz="1800" b="1" dirty="0">
                <a:latin typeface="Calibri" pitchFamily="2" charset="77"/>
              </a:rPr>
              <a:t> 5 </a:t>
            </a:r>
            <a:r>
              <a:rPr lang="de-DE" sz="1800" b="1" dirty="0" err="1">
                <a:latin typeface="Calibri" pitchFamily="2" charset="77"/>
              </a:rPr>
              <a:t>episodes</a:t>
            </a:r>
            <a:r>
              <a:rPr lang="de-DE" sz="1800" b="1" dirty="0">
                <a:latin typeface="Calibri" pitchFamily="2" charset="77"/>
              </a:rPr>
              <a:t>):</a:t>
            </a:r>
            <a:endParaRPr lang="en-US" sz="1800" b="1" dirty="0" err="1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5327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882A02-02B9-DF1B-05C2-BBD85E202B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02" y="852713"/>
            <a:ext cx="4489703" cy="344262"/>
          </a:xfrm>
        </p:spPr>
        <p:txBody>
          <a:bodyPr/>
          <a:lstStyle/>
          <a:p>
            <a:r>
              <a:rPr lang="en-US" b="1" dirty="0"/>
              <a:t>Standard environment without reward shaping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5B9094-0AFA-A0C5-C42B-5C3B3024F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Discrete Mountain Car with </a:t>
            </a:r>
            <a:r>
              <a:rPr lang="de-DE" dirty="0" err="1"/>
              <a:t>stable</a:t>
            </a:r>
            <a:r>
              <a:rPr lang="de-DE" dirty="0"/>
              <a:t> baselines3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2EA5A5A-8D2C-BC77-46D9-93F80A1E91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3ACD06-5978-0B3E-81F4-1D2CE24FB599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dirty="0"/>
              <a:t>16.01.2024</a:t>
            </a: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AFA8F-8016-3DC0-0034-954B10E30EF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D48E5-7A78-B1CA-862C-964C494279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C928ACA4-9422-CEA6-6621-4B0B5EA85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290" y="1163219"/>
            <a:ext cx="2868740" cy="19124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C9694A9-7A89-7CF7-D5DB-8E718D88393F}"/>
              </a:ext>
            </a:extLst>
          </p:cNvPr>
          <p:cNvSpPr txBox="1"/>
          <p:nvPr/>
        </p:nvSpPr>
        <p:spPr>
          <a:xfrm>
            <a:off x="334699" y="5067286"/>
            <a:ext cx="4381922" cy="77802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itchFamily="2" charset="77"/>
              </a:rPr>
              <a:t>Works </a:t>
            </a:r>
            <a:r>
              <a:rPr lang="de-DE" sz="1800" dirty="0" err="1">
                <a:latin typeface="Calibri" pitchFamily="2" charset="77"/>
              </a:rPr>
              <a:t>well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if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goal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is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reached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once</a:t>
            </a:r>
            <a:r>
              <a:rPr lang="de-DE" sz="1800" dirty="0">
                <a:latin typeface="Calibri" pitchFamily="2" charset="77"/>
              </a:rPr>
              <a:t>, but </a:t>
            </a:r>
            <a:r>
              <a:rPr lang="de-DE" sz="1800" dirty="0" err="1">
                <a:latin typeface="Calibri" pitchFamily="2" charset="77"/>
              </a:rPr>
              <a:t>needs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lot</a:t>
            </a:r>
            <a:r>
              <a:rPr lang="de-DE" sz="1800" dirty="0">
                <a:latin typeface="Calibri" pitchFamily="2" charset="77"/>
              </a:rPr>
              <a:t> of </a:t>
            </a:r>
            <a:r>
              <a:rPr lang="de-DE" sz="1800" dirty="0" err="1">
                <a:latin typeface="Calibri" pitchFamily="2" charset="77"/>
              </a:rPr>
              <a:t>training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steps</a:t>
            </a:r>
            <a:endParaRPr lang="de-DE" sz="1800" dirty="0">
              <a:latin typeface="Calibri" pitchFamily="2" charset="77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EA8C071-5601-2C10-A47B-EE48F93BB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42" y="3175080"/>
            <a:ext cx="4489703" cy="1777003"/>
          </a:xfrm>
          <a:prstGeom prst="rect">
            <a:avLst/>
          </a:prstGeom>
        </p:spPr>
      </p:pic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177E08E5-8A8D-849A-A069-A1D67827D76E}"/>
              </a:ext>
            </a:extLst>
          </p:cNvPr>
          <p:cNvSpPr txBox="1">
            <a:spLocks/>
          </p:cNvSpPr>
          <p:nvPr/>
        </p:nvSpPr>
        <p:spPr>
          <a:xfrm>
            <a:off x="6872589" y="852713"/>
            <a:ext cx="4489703" cy="344262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9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9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environment with reward shaping</a:t>
            </a:r>
          </a:p>
          <a:p>
            <a:endParaRPr lang="en-US" dirty="0"/>
          </a:p>
        </p:txBody>
      </p:sp>
      <p:pic>
        <p:nvPicPr>
          <p:cNvPr id="15" name="Video">
            <a:hlinkClick r:id="" action="ppaction://media"/>
            <a:extLst>
              <a:ext uri="{FF2B5EF4-FFF2-40B4-BE49-F238E27FC236}">
                <a16:creationId xmlns:a16="http://schemas.microsoft.com/office/drawing/2014/main" id="{CA2DFE43-4C53-9EA4-8F3B-D8443A91E2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73201" y="1070879"/>
            <a:ext cx="3150102" cy="210006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ECC2183-4B87-8F2F-923D-D3DAC2041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1692" y="3217357"/>
            <a:ext cx="4514996" cy="177700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805CB7-9BF1-BCAD-94D9-0E1BF4E19AB1}"/>
              </a:ext>
            </a:extLst>
          </p:cNvPr>
          <p:cNvSpPr txBox="1"/>
          <p:nvPr/>
        </p:nvSpPr>
        <p:spPr>
          <a:xfrm>
            <a:off x="6561692" y="5109564"/>
            <a:ext cx="4381922" cy="77802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only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velocity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attempt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terminates</a:t>
            </a:r>
            <a:endParaRPr lang="de-DE" sz="1800" dirty="0">
              <a:latin typeface="Calibri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800" dirty="0" err="1">
                <a:latin typeface="Calibri" pitchFamily="2" charset="77"/>
              </a:rPr>
              <a:t>faster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learning</a:t>
            </a:r>
            <a:r>
              <a:rPr lang="de-DE" sz="1800" dirty="0">
                <a:latin typeface="Calibri" pitchFamily="2" charset="77"/>
              </a:rPr>
              <a:t> at </a:t>
            </a:r>
            <a:r>
              <a:rPr lang="de-DE" sz="1800" dirty="0" err="1">
                <a:latin typeface="Calibri" pitchFamily="2" charset="77"/>
              </a:rPr>
              <a:t>nearly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equal</a:t>
            </a:r>
            <a:r>
              <a:rPr lang="de-DE" sz="1800" dirty="0">
                <a:latin typeface="Calibri" pitchFamily="2" charset="77"/>
              </a:rPr>
              <a:t> </a:t>
            </a:r>
            <a:r>
              <a:rPr lang="de-DE" sz="1800" dirty="0" err="1">
                <a:latin typeface="Calibri" pitchFamily="2" charset="77"/>
              </a:rPr>
              <a:t>performance</a:t>
            </a:r>
            <a:endParaRPr lang="de-DE" sz="1800" dirty="0">
              <a:latin typeface="Calibri" pitchFamily="2" charset="77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2F2E78-09E1-10B6-9F62-C25E6F462372}"/>
              </a:ext>
            </a:extLst>
          </p:cNvPr>
          <p:cNvSpPr txBox="1"/>
          <p:nvPr/>
        </p:nvSpPr>
        <p:spPr>
          <a:xfrm>
            <a:off x="3242591" y="6338481"/>
            <a:ext cx="5409157" cy="33665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800" i="1" dirty="0" err="1">
                <a:latin typeface="Calibri" pitchFamily="2" charset="77"/>
              </a:rPr>
              <a:t>default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parameters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from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BaselinesZoo</a:t>
            </a:r>
            <a:r>
              <a:rPr lang="de-DE" sz="1800" i="1" dirty="0">
                <a:latin typeface="Calibri" pitchFamily="2" charset="77"/>
              </a:rPr>
              <a:t> (</a:t>
            </a:r>
            <a:r>
              <a:rPr lang="de-DE" sz="1800" i="1" dirty="0" err="1">
                <a:latin typeface="Calibri" pitchFamily="2" charset="77"/>
              </a:rPr>
              <a:t>by</a:t>
            </a:r>
            <a:r>
              <a:rPr lang="de-DE" sz="1800" i="1" dirty="0">
                <a:latin typeface="Calibri" pitchFamily="2" charset="77"/>
              </a:rPr>
              <a:t> DLR) </a:t>
            </a:r>
            <a:r>
              <a:rPr lang="de-DE" sz="1800" i="1" dirty="0" err="1">
                <a:latin typeface="Calibri" pitchFamily="2" charset="77"/>
              </a:rPr>
              <a:t>were</a:t>
            </a:r>
            <a:r>
              <a:rPr lang="de-DE" sz="1800" i="1" dirty="0">
                <a:latin typeface="Calibri" pitchFamily="2" charset="77"/>
              </a:rPr>
              <a:t> </a:t>
            </a:r>
            <a:r>
              <a:rPr lang="de-DE" sz="1800" i="1" dirty="0" err="1">
                <a:latin typeface="Calibri" pitchFamily="2" charset="77"/>
              </a:rPr>
              <a:t>used</a:t>
            </a:r>
            <a:r>
              <a:rPr lang="de-DE" sz="1800" i="1" dirty="0">
                <a:latin typeface="Calibri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798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0.xml><?xml version="1.0" encoding="utf-8"?>
<a:theme xmlns:a="http://schemas.openxmlformats.org/drawingml/2006/main" name="IMM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1.xml><?xml version="1.0" encoding="utf-8"?>
<a:theme xmlns:a="http://schemas.openxmlformats.org/drawingml/2006/main" name="IMM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2.xml><?xml version="1.0" encoding="utf-8"?>
<a:theme xmlns:a="http://schemas.openxmlformats.org/drawingml/2006/main" name="IMM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3.xml><?xml version="1.0" encoding="utf-8"?>
<a:theme xmlns:a="http://schemas.openxmlformats.org/drawingml/2006/main" name="IWI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4.xml><?xml version="1.0" encoding="utf-8"?>
<a:theme xmlns:a="http://schemas.openxmlformats.org/drawingml/2006/main" name="IWI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5.xml><?xml version="1.0" encoding="utf-8"?>
<a:theme xmlns:a="http://schemas.openxmlformats.org/drawingml/2006/main" name="IWI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6.xml><?xml version="1.0" encoding="utf-8"?>
<a:theme xmlns:a="http://schemas.openxmlformats.org/drawingml/2006/main" name="MM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7.xml><?xml version="1.0" encoding="utf-8"?>
<a:theme xmlns:a="http://schemas.openxmlformats.org/drawingml/2006/main" name="MM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8.xml><?xml version="1.0" encoding="utf-8"?>
<a:theme xmlns:a="http://schemas.openxmlformats.org/drawingml/2006/main" name="MM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9.xml><?xml version="1.0" encoding="utf-8"?>
<a:theme xmlns:a="http://schemas.openxmlformats.org/drawingml/2006/main" name="W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HKA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0.xml><?xml version="1.0" encoding="utf-8"?>
<a:theme xmlns:a="http://schemas.openxmlformats.org/drawingml/2006/main" name="W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1.xml><?xml version="1.0" encoding="utf-8"?>
<a:theme xmlns:a="http://schemas.openxmlformats.org/drawingml/2006/main" name="W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2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KA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AB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5.xml><?xml version="1.0" encoding="utf-8"?>
<a:theme xmlns:a="http://schemas.openxmlformats.org/drawingml/2006/main" name="AB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6.xml><?xml version="1.0" encoding="utf-8"?>
<a:theme xmlns:a="http://schemas.openxmlformats.org/drawingml/2006/main" name="AB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7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8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9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569b55-9a82-4c26-b1ac-1164fc6ff8dc" xsi:nil="true"/>
    <lcf76f155ced4ddcb4097134ff3c332f xmlns="0d1b531d-1361-447d-89db-8b24bb77c63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A1939A0EE0DB4A999392A1628CE81C" ma:contentTypeVersion="10" ma:contentTypeDescription="Create a new document." ma:contentTypeScope="" ma:versionID="4804cb08facdd9a73d61dc95787fe601">
  <xsd:schema xmlns:xsd="http://www.w3.org/2001/XMLSchema" xmlns:xs="http://www.w3.org/2001/XMLSchema" xmlns:p="http://schemas.microsoft.com/office/2006/metadata/properties" xmlns:ns2="0d1b531d-1361-447d-89db-8b24bb77c630" xmlns:ns3="6b569b55-9a82-4c26-b1ac-1164fc6ff8dc" targetNamespace="http://schemas.microsoft.com/office/2006/metadata/properties" ma:root="true" ma:fieldsID="816b12115d565665e0f9f05de4368851" ns2:_="" ns3:_="">
    <xsd:import namespace="0d1b531d-1361-447d-89db-8b24bb77c630"/>
    <xsd:import namespace="6b569b55-9a82-4c26-b1ac-1164fc6ff8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b531d-1361-447d-89db-8b24bb77c6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b068c93-f372-479e-8bd6-9f626c6185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69b55-9a82-4c26-b1ac-1164fc6ff8d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8241dcc-6440-4c74-8646-169b6bca4283}" ma:internalName="TaxCatchAll" ma:showField="CatchAllData" ma:web="6b569b55-9a82-4c26-b1ac-1164fc6ff8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041366-FF27-4CA8-B105-1FC88047D78E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0d1b531d-1361-447d-89db-8b24bb77c630"/>
    <ds:schemaRef ds:uri="http://schemas.microsoft.com/office/infopath/2007/PartnerControls"/>
    <ds:schemaRef ds:uri="6b569b55-9a82-4c26-b1ac-1164fc6ff8dc"/>
  </ds:schemaRefs>
</ds:datastoreItem>
</file>

<file path=customXml/itemProps2.xml><?xml version="1.0" encoding="utf-8"?>
<ds:datastoreItem xmlns:ds="http://schemas.openxmlformats.org/officeDocument/2006/customXml" ds:itemID="{3F130E5C-CEB0-4678-AA0E-7D41104521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AE5017-B31F-4B48-A4CB-F0D7FF1F3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1b531d-1361-447d-89db-8b24bb77c630"/>
    <ds:schemaRef ds:uri="6b569b55-9a82-4c26-b1ac-1164fc6ff8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1567</Words>
  <Application>Microsoft Office PowerPoint</Application>
  <PresentationFormat>Breitbild</PresentationFormat>
  <Paragraphs>256</Paragraphs>
  <Slides>16</Slides>
  <Notes>7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21</vt:i4>
      </vt:variant>
      <vt:variant>
        <vt:lpstr>Folientitel</vt:lpstr>
      </vt:variant>
      <vt:variant>
        <vt:i4>16</vt:i4>
      </vt:variant>
    </vt:vector>
  </HeadingPairs>
  <TitlesOfParts>
    <vt:vector size="41" baseType="lpstr">
      <vt:lpstr>Arial</vt:lpstr>
      <vt:lpstr>Wingdings</vt:lpstr>
      <vt:lpstr>Calibri Bold</vt:lpstr>
      <vt:lpstr>Calibri</vt:lpstr>
      <vt:lpstr>HKA_Präsentation // Cover</vt:lpstr>
      <vt:lpstr>HKA_Präsentation // Inhalt</vt:lpstr>
      <vt:lpstr>HKA_Präsentation // ENDE</vt:lpstr>
      <vt:lpstr>AB_Präsentation // Cover</vt:lpstr>
      <vt:lpstr>AB_Präsentation // Inhalt</vt:lpstr>
      <vt:lpstr>AB_Präsentation // ENDE</vt:lpstr>
      <vt:lpstr>EIT_Präsentation // Cover</vt:lpstr>
      <vt:lpstr>EIT_Präsentation // Inhalt</vt:lpstr>
      <vt:lpstr>EIT_Präsentation // ENDE</vt:lpstr>
      <vt:lpstr>IMM_Präsentation // Cover</vt:lpstr>
      <vt:lpstr>IMM_Präsentation // Inhalt</vt:lpstr>
      <vt:lpstr>IMM_Präsentation // ENDE</vt:lpstr>
      <vt:lpstr>IWI_Präsentation // Cover</vt:lpstr>
      <vt:lpstr>IWI_Präsentation // Inhalt</vt:lpstr>
      <vt:lpstr>IWI_Präsentation // ENDE</vt:lpstr>
      <vt:lpstr>MMT_Präsentation // Cover</vt:lpstr>
      <vt:lpstr>MMT_Präsentation // Inhalt</vt:lpstr>
      <vt:lpstr>MMT_Präsentation // ENDE</vt:lpstr>
      <vt:lpstr>W_Präsentation // Cover</vt:lpstr>
      <vt:lpstr>W_Präsentation // Inhalt</vt:lpstr>
      <vt:lpstr>W_Präsentation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Verena Thaller</dc:creator>
  <cp:keywords/>
  <dc:description/>
  <cp:lastModifiedBy>Robin Wolf</cp:lastModifiedBy>
  <cp:revision>27</cp:revision>
  <cp:lastPrinted>2020-09-16T09:23:03Z</cp:lastPrinted>
  <dcterms:created xsi:type="dcterms:W3CDTF">2020-05-26T08:20:17Z</dcterms:created>
  <dcterms:modified xsi:type="dcterms:W3CDTF">2024-01-13T17:21:11Z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0x0101009EA1939A0EE0DB4A999392A1628CE81C</vt:lpwstr>
  </property>
  <property fmtid="{D5CDD505-2E9C-101B-9397-08002B2CF9AE}" pid="3" name="MediaServiceImageTags">
    <vt:lpwstr/>
  </property>
</Properties>
</file>